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9" r:id="rId7"/>
    <p:sldId id="268" r:id="rId8"/>
    <p:sldId id="267" r:id="rId9"/>
    <p:sldId id="279" r:id="rId10"/>
    <p:sldId id="278" r:id="rId11"/>
    <p:sldId id="266" r:id="rId12"/>
    <p:sldId id="270" r:id="rId13"/>
    <p:sldId id="271" r:id="rId14"/>
    <p:sldId id="272" r:id="rId15"/>
    <p:sldId id="273" r:id="rId16"/>
    <p:sldId id="285" r:id="rId17"/>
    <p:sldId id="284" r:id="rId18"/>
    <p:sldId id="283" r:id="rId19"/>
    <p:sldId id="282" r:id="rId20"/>
    <p:sldId id="281" r:id="rId21"/>
    <p:sldId id="274" r:id="rId22"/>
    <p:sldId id="280" r:id="rId23"/>
    <p:sldId id="277" r:id="rId24"/>
    <p:sldId id="276" r:id="rId25"/>
    <p:sldId id="275" r:id="rId26"/>
    <p:sldId id="286" r:id="rId27"/>
    <p:sldId id="291" r:id="rId28"/>
    <p:sldId id="292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 РАБОТЫ\2020 ГОД\картинки\book-shelf---black-educational--art-background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Библиотека рекомендует: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071546"/>
            <a:ext cx="91440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НОВИНКИ СОВРЕМЕННОЙ ПРОЗЫ РУССКИХ ПИСАТЕЛЕЙ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7181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подготовила: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Фахрисламова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 В.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Вед. библиотекарь абонемента обслуживания взрослого населения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ЦГПБ им. В. Г. Белинского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628652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Пенза, 2020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286388"/>
            <a:ext cx="6143636" cy="1214446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Водолазкин, Евгений. Идти бестрепетно. Между литературой и жизнью / Евгений Водолазкин. – Москва: АСТ: Редакция Елены Шубиной, 2020. – 416 с.</a:t>
            </a:r>
            <a:endParaRPr lang="ru-RU" sz="2400" b="1" dirty="0"/>
          </a:p>
        </p:txBody>
      </p:sp>
      <p:pic>
        <p:nvPicPr>
          <p:cNvPr id="2050" name="Picture 2" descr="I:\С РАБОТЫ\2020 ГОД\картинки\1577645728_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452690" cy="3902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5857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Новая книга Евгения </a:t>
            </a:r>
            <a:r>
              <a:rPr lang="ru-RU" sz="2000" b="1" dirty="0" err="1" smtClean="0"/>
              <a:t>Водолазкина</a:t>
            </a:r>
            <a:r>
              <a:rPr lang="ru-RU" sz="2000" b="1" dirty="0" smtClean="0"/>
              <a:t> «Идти бестрепетно. Между литературой и жизнью» — это откровенная беседа с читателем, на первый план автор выводит самого себя.  Автор рассказывает о своем детстве, семье, встрече с любимой женщиной, о родном Петербурге и Киеве. Пишет  о своих  первых литературных зарисовках в доме на </a:t>
            </a:r>
            <a:r>
              <a:rPr lang="ru-RU" sz="2000" b="1" dirty="0" err="1" smtClean="0"/>
              <a:t>Ждановской</a:t>
            </a:r>
            <a:r>
              <a:rPr lang="ru-RU" sz="2000" b="1" dirty="0" smtClean="0"/>
              <a:t> набережной,  о Пушкинском Доме и занятиях наукой, о переходе от филолога-медиевиста к писателю, впервые рассказывает подробности создания «Лавра», «Авиатора», «</a:t>
            </a:r>
            <a:r>
              <a:rPr lang="ru-RU" sz="2000" b="1" dirty="0" err="1" smtClean="0"/>
              <a:t>Брисбена</a:t>
            </a:r>
            <a:r>
              <a:rPr lang="ru-RU" sz="2000" b="1" dirty="0" smtClean="0"/>
              <a:t>»…</a:t>
            </a:r>
            <a:endParaRPr lang="ru-RU" sz="2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357826"/>
            <a:ext cx="6000760" cy="6540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Кузнецов Сергей Юрьевич </a:t>
            </a:r>
            <a:r>
              <a:rPr lang="ru-RU" sz="2400" b="1" dirty="0" smtClean="0"/>
              <a:t>– российский писатель, журналист</a:t>
            </a:r>
            <a:endParaRPr lang="ru-RU" sz="2400" b="1" dirty="0"/>
          </a:p>
        </p:txBody>
      </p:sp>
      <p:pic>
        <p:nvPicPr>
          <p:cNvPr id="5121" name="Picture 1" descr="I:\С РАБОТЫ\2020 ГОД\картинки\кузнецов серг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67542"/>
            <a:ext cx="2214578" cy="2076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Сергей Кузнецов родился 14 июня 1966 года в городе Москва в семье известного химика Юрия Кузнецова и преподавателя французского языка и литературы Галины Кузнецовой. В 1988 году окончил химический факультет МГУ.</a:t>
            </a:r>
          </a:p>
          <a:p>
            <a:pPr algn="ctr"/>
            <a:r>
              <a:rPr lang="ru-RU" sz="2000" b="1" dirty="0" smtClean="0"/>
              <a:t>     В 1990 годах Сергей Кузнецов занимался филологической работой: писал монографию о поэтике Иосифа Бродского, изучал творчество Томаса </a:t>
            </a:r>
            <a:r>
              <a:rPr lang="ru-RU" sz="2000" b="1" dirty="0" err="1" smtClean="0"/>
              <a:t>Пинчона</a:t>
            </a:r>
            <a:r>
              <a:rPr lang="ru-RU" sz="2000" b="1" dirty="0" smtClean="0"/>
              <a:t>, переводил Стивена Кинга и </a:t>
            </a:r>
            <a:r>
              <a:rPr lang="ru-RU" sz="2000" b="1" dirty="0" err="1" smtClean="0"/>
              <a:t>Сьюзен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Зонтаг</a:t>
            </a:r>
            <a:r>
              <a:rPr lang="ru-RU" sz="2000" b="1" dirty="0" smtClean="0"/>
              <a:t>, публиковался в толстых журналах. С 1996 года писал о кино и литературе для многочисленных бумажных и сетевых СМИ.</a:t>
            </a:r>
          </a:p>
          <a:p>
            <a:pPr algn="ctr"/>
            <a:r>
              <a:rPr lang="ru-RU" sz="2000" b="1" dirty="0" smtClean="0"/>
              <a:t>Сергей Кузнецов  - автор романов «Живые и взрослые», «Шкурка бабочки», «Калейдоскоп: расходные материалы» (</a:t>
            </a:r>
            <a:r>
              <a:rPr lang="ru-RU" sz="2000" b="1" dirty="0" err="1" smtClean="0"/>
              <a:t>шорт-лист</a:t>
            </a:r>
            <a:r>
              <a:rPr lang="ru-RU" sz="2000" b="1" dirty="0" smtClean="0"/>
              <a:t> премий «НОС» и «Новые горизонты»), «Учитель Дымов». Книга «Живые и взрослые» получила премию «Итоги 2011» журнала «Мир фантастики» в номинации «Мистика и </a:t>
            </a:r>
            <a:r>
              <a:rPr lang="ru-RU" sz="2000" b="1" dirty="0" err="1" smtClean="0"/>
              <a:t>хоррор</a:t>
            </a:r>
            <a:r>
              <a:rPr lang="ru-RU" sz="2000" b="1" dirty="0" smtClean="0"/>
              <a:t>», а роман «Хоровод воды» вошел в </a:t>
            </a:r>
            <a:r>
              <a:rPr lang="ru-RU" sz="2000" b="1" dirty="0" err="1" smtClean="0"/>
              <a:t>шорт-лист</a:t>
            </a:r>
            <a:r>
              <a:rPr lang="ru-RU" sz="2000" b="1" dirty="0" smtClean="0"/>
              <a:t> премии «Большая книга». </a:t>
            </a:r>
            <a:endParaRPr lang="ru-RU" sz="2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429264"/>
            <a:ext cx="6000760" cy="654032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Кузнецов, Сергей. Хоровод воды / Сергей Кузнецов. – Москва: АСТ: Редакция Елены Шубиной, 2019. – 704 с.</a:t>
            </a:r>
            <a:endParaRPr lang="ru-RU" sz="2400" b="1" dirty="0"/>
          </a:p>
        </p:txBody>
      </p:sp>
      <p:pic>
        <p:nvPicPr>
          <p:cNvPr id="27650" name="Picture 2" descr="I:\С РАБОТЫ\2020 ГОД\картинки\44965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16982"/>
            <a:ext cx="2509838" cy="3921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59293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/>
              <a:t>Герои романа «Хоровод воды» (</a:t>
            </a:r>
            <a:r>
              <a:rPr lang="ru-RU" sz="2000" b="1" dirty="0" err="1" smtClean="0"/>
              <a:t>шорт-лист</a:t>
            </a:r>
            <a:r>
              <a:rPr lang="ru-RU" sz="2000" b="1" dirty="0" smtClean="0"/>
              <a:t> премии «Большая книга») – современные жители мегаполиса. У них нет практически ничего общего – только ушедшие поколения предков: каждый из них – часть одной большой семьи. Только не все об этом знают…</a:t>
            </a:r>
          </a:p>
          <a:p>
            <a:pPr algn="ctr" fontAlgn="base"/>
            <a:r>
              <a:rPr lang="ru-RU" sz="2000" b="1" dirty="0" smtClean="0"/>
              <a:t>Время, как толща воды, разделяет людей из разных эпох. Среди них – русский дворянин, ставший чекистом, и продавец обувного магазина, женщина-снайпер и когда-то талантливый, но спившийся художник, </a:t>
            </a:r>
            <a:r>
              <a:rPr lang="ru-RU" sz="2000" b="1" dirty="0" err="1" smtClean="0"/>
              <a:t>бизнесмен-аквариумист</a:t>
            </a:r>
            <a:r>
              <a:rPr lang="ru-RU" sz="2000" b="1" dirty="0" smtClean="0"/>
              <a:t> и ученый-шестидесятник. В истории огромной семьи нет  главных и второстепенных фигур, их судьбы собираются в мощный поток, рисуя причудливый узор русской истории XX века.</a:t>
            </a:r>
            <a:endParaRPr lang="ru-RU" sz="2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357826"/>
            <a:ext cx="6143636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Метлицкая Мария </a:t>
            </a:r>
            <a:r>
              <a:rPr lang="ru-RU" sz="2400" b="1" dirty="0" smtClean="0"/>
              <a:t>– российский прозаик</a:t>
            </a:r>
            <a:endParaRPr lang="ru-RU" sz="2400" b="1" dirty="0"/>
          </a:p>
        </p:txBody>
      </p:sp>
      <p:pic>
        <p:nvPicPr>
          <p:cNvPr id="28674" name="Picture 2" descr="I:\С РАБОТЫ\2020 ГОД\картинки\метлицкая ма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2003925" cy="269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Мария Метлицкая, при рождении Колесникова, появилась на свет в 1959 году в Москве в семье шестидесятников, а соответственно, росла в творческой атмосфере. Всю жизнь занимается творчеством - увлекается прикладным искусством, пишет стихи и прозу. В 2003 году вышел сборник стихов. Мария Метлицкая работает в жанре малой прозы. В своих новеллах автор описывает обычные судьбы простых людей. Сочный язык, увлекательные сюжеты, легкая ирония отличают стиль настоящего мастера. Метлицкая без излишнего морализаторства и депрессивных ноток поднимает серьезные морально-этические, социальные и психологические проблемы, с которыми сталкивается практически каждый из нас.</a:t>
            </a:r>
            <a:br>
              <a:rPr lang="ru-RU" sz="2200" b="1" dirty="0" smtClean="0"/>
            </a:br>
            <a:endParaRPr lang="ru-RU" sz="22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429264"/>
            <a:ext cx="6572264" cy="642942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Метлицкая, Мария. Другая Вера / Мария Метлицкая. – Москва: </a:t>
            </a:r>
            <a:r>
              <a:rPr lang="ru-RU" sz="2400" b="1" dirty="0" err="1" smtClean="0"/>
              <a:t>Эксмо</a:t>
            </a:r>
            <a:r>
              <a:rPr lang="ru-RU" sz="2400" b="1" dirty="0" smtClean="0"/>
              <a:t>, 2020. – 236 с.</a:t>
            </a:r>
            <a:endParaRPr lang="ru-RU" sz="2400" b="1" dirty="0"/>
          </a:p>
        </p:txBody>
      </p:sp>
      <p:pic>
        <p:nvPicPr>
          <p:cNvPr id="29698" name="Picture 2" descr="I:\С РАБОТЫ\2020 ГОД\картинки\1243dc2bfd6bb40b716dac45da568b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2714644" cy="4085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61436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900" b="1" dirty="0" smtClean="0"/>
              <a:t>Ошибки молодости не просто так называются ошибками. Совершенные по глупости, от большой любви или в порыве максимализма, они оставляют в душе неизгладимый след и проходят через всю жизнь, наполняя взгляд светлой печалью и тоской. Вера встретила Роберта и поняла, что это и есть тот самый – единственный, суженый, ее Принц. На деле все оказалось не так радужно. От первого брака осталась горечь и любимый сын. </a:t>
            </a:r>
          </a:p>
          <a:p>
            <a:pPr algn="ctr" fontAlgn="base"/>
            <a:r>
              <a:rPr lang="ru-RU" sz="1900" b="1" dirty="0" smtClean="0"/>
              <a:t>Второй раз Вера вышла замуж поздно, после тридцати. Гена был совсем другим. В его жизни было много женщин, но все они слились в безликий хоровод, когда Гена встретил свою </a:t>
            </a:r>
            <a:r>
              <a:rPr lang="ru-RU" sz="1900" b="1" dirty="0" err="1" smtClean="0"/>
              <a:t>Верушу</a:t>
            </a:r>
            <a:r>
              <a:rPr lang="ru-RU" sz="1900" b="1" dirty="0" smtClean="0"/>
              <a:t>,</a:t>
            </a:r>
          </a:p>
          <a:p>
            <a:pPr algn="ctr" fontAlgn="base"/>
            <a:r>
              <a:rPr lang="ru-RU" sz="1900" b="1" dirty="0" smtClean="0"/>
              <a:t>он был влюблен в жену, как мальчишка. А Вера поняла, что может быть совсем другой – по-настоящему счастливой рядом с любящим человеком.</a:t>
            </a:r>
            <a:endParaRPr lang="ru-RU" sz="19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286388"/>
            <a:ext cx="5929322" cy="7969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Некрасова Евгения Игоревна </a:t>
            </a:r>
            <a:r>
              <a:rPr lang="ru-RU" sz="2400" b="1" dirty="0" smtClean="0"/>
              <a:t>– </a:t>
            </a:r>
            <a:r>
              <a:rPr lang="ru-RU" sz="2700" b="1" dirty="0" smtClean="0"/>
              <a:t>российский писатель.</a:t>
            </a:r>
            <a:endParaRPr lang="ru-RU" sz="2700" b="1" dirty="0"/>
          </a:p>
        </p:txBody>
      </p:sp>
      <p:pic>
        <p:nvPicPr>
          <p:cNvPr id="30722" name="Picture 2" descr="I:\С РАБОТЫ\2020 ГОД\картинки\некрасова евг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2938930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>
                <a:latin typeface="+mj-lt"/>
                <a:ea typeface="+mj-ea"/>
                <a:cs typeface="+mj-cs"/>
              </a:rPr>
              <a:t>Евгения Некрасова родилась в 1985 году в Астраханской области, выросла в Подмосковье. Окончила Московскую школу нового кино. Печаталась в толстых литературных журналах «Знамя», «Новый мир», «Урал», «Волга», «Искусство кино». Цикл прозы «Несчастливая Москва» (2017) стал финалистом премии «Лицей» (2017). Роман «</a:t>
            </a:r>
            <a:r>
              <a:rPr lang="ru-RU" sz="2100" b="1" dirty="0" err="1" smtClean="0">
                <a:latin typeface="+mj-lt"/>
                <a:ea typeface="+mj-ea"/>
                <a:cs typeface="+mj-cs"/>
              </a:rPr>
              <a:t>Калечина‑Малечина</a:t>
            </a:r>
            <a:r>
              <a:rPr lang="ru-RU" sz="2100" b="1" dirty="0" smtClean="0">
                <a:latin typeface="+mj-lt"/>
                <a:ea typeface="+mj-ea"/>
                <a:cs typeface="+mj-cs"/>
              </a:rPr>
              <a:t>» (2018) попал в </a:t>
            </a:r>
            <a:r>
              <a:rPr lang="ru-RU" sz="2100" b="1" dirty="0" err="1" smtClean="0">
                <a:latin typeface="+mj-lt"/>
                <a:ea typeface="+mj-ea"/>
                <a:cs typeface="+mj-cs"/>
              </a:rPr>
              <a:t>шорт‑листы</a:t>
            </a:r>
            <a:r>
              <a:rPr lang="ru-RU" sz="2100" b="1" dirty="0" smtClean="0">
                <a:latin typeface="+mj-lt"/>
                <a:ea typeface="+mj-ea"/>
                <a:cs typeface="+mj-cs"/>
              </a:rPr>
              <a:t> премий НОС (2018), Национальный бестселлер (2019), Большая книга (2019).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>
                <a:latin typeface="+mj-lt"/>
                <a:ea typeface="+mj-ea"/>
                <a:cs typeface="+mj-cs"/>
              </a:rPr>
              <a:t>В своих текстах Некрасова смешивает фольклор, волшебство, современную повседневность и социальные проблемы. Себя она иногда называет социальным магическим реалистом. Её тексты отличаются вплетением </a:t>
            </a:r>
            <a:r>
              <a:rPr lang="ru-RU" sz="2100" b="1" dirty="0" err="1" smtClean="0">
                <a:latin typeface="+mj-lt"/>
                <a:ea typeface="+mj-ea"/>
                <a:cs typeface="+mj-cs"/>
              </a:rPr>
              <a:t>фольклорно‑мифологических</a:t>
            </a:r>
            <a:r>
              <a:rPr lang="ru-RU" sz="2100" b="1" dirty="0" smtClean="0">
                <a:latin typeface="+mj-lt"/>
                <a:ea typeface="+mj-ea"/>
                <a:cs typeface="+mj-cs"/>
              </a:rPr>
              <a:t> мотивов в сам язык повествования. В августе 2019 года у Некрасовой вышел сборник малой прозы «</a:t>
            </a:r>
            <a:r>
              <a:rPr lang="ru-RU" sz="2100" b="1" dirty="0" err="1" smtClean="0">
                <a:latin typeface="+mj-lt"/>
                <a:ea typeface="+mj-ea"/>
                <a:cs typeface="+mj-cs"/>
              </a:rPr>
              <a:t>Сестромам</a:t>
            </a:r>
            <a:r>
              <a:rPr lang="ru-RU" sz="2100" b="1" dirty="0" smtClean="0">
                <a:latin typeface="+mj-lt"/>
                <a:ea typeface="+mj-ea"/>
                <a:cs typeface="+mj-cs"/>
              </a:rPr>
              <a:t>. О тех, кто будет маяться».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286388"/>
            <a:ext cx="6429388" cy="725470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Некрасова, Евгения. </a:t>
            </a:r>
            <a:r>
              <a:rPr lang="ru-RU" sz="2400" b="1" dirty="0" err="1" smtClean="0"/>
              <a:t>Сестромам</a:t>
            </a:r>
            <a:r>
              <a:rPr lang="ru-RU" sz="2400" b="1" dirty="0" smtClean="0"/>
              <a:t>. О тех, кто будет маяться / Евгения Некрасова. – Москва: АСТ: Редакция Елены Шубиной, 2019. – 384 с. </a:t>
            </a:r>
            <a:endParaRPr lang="ru-RU" sz="2400" b="1" dirty="0"/>
          </a:p>
        </p:txBody>
      </p:sp>
      <p:pic>
        <p:nvPicPr>
          <p:cNvPr id="31745" name="Picture 1" descr="I:\С РАБОТЫ\2020 ГОД\картинки\3734478_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519378" cy="395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592935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/>
              <a:t>Книгу рассказов «</a:t>
            </a:r>
            <a:r>
              <a:rPr lang="ru-RU" sz="2100" b="1" dirty="0" err="1" smtClean="0"/>
              <a:t>Сестромам</a:t>
            </a:r>
            <a:r>
              <a:rPr lang="ru-RU" sz="2100" b="1" dirty="0" smtClean="0"/>
              <a:t>» населяют люди, животные и мифические существа. Каждый из рассказов тем или иным образом фокусируется на частной женской судьбе. Автор пытается спасти своих героинь в ситуациях одиночества, домашнего насилия, неустроенности, несчастья, отсутствия любви, вплетая фантастические фольклорные мотивы в повествование. Некрасова не обещает своим героям счастья или избавления, но оставляет надежду на новую свободную жизнь. Через истории женщин автор вглядывается в судьбу страны и пытается понять природу жестокости людей друг к другу.</a:t>
            </a:r>
            <a:endParaRPr lang="ru-RU" sz="21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5357826"/>
            <a:ext cx="5715008" cy="7858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Александра Николаенко </a:t>
            </a:r>
            <a:r>
              <a:rPr lang="ru-RU" sz="2400" b="1" dirty="0" smtClean="0"/>
              <a:t>- русская писательница, художник, иллюстратор</a:t>
            </a:r>
            <a:endParaRPr lang="ru-RU" sz="2400" b="1" dirty="0"/>
          </a:p>
        </p:txBody>
      </p:sp>
      <p:pic>
        <p:nvPicPr>
          <p:cNvPr id="32769" name="Picture 1" descr="I:\С РАБОТЫ\2020 ГОД\картинки\николаенко александ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3056795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Александра Николаенко родилась в городе Москва. Еще в школе начала писать рассказы, а также любила рисовать. Училась на факультете монументальной живописи Московской государственной художественно-промышленной академии имени С. Г. Строганова. Освоила работу с мозаикой, роспись стен, живопись, скульптуру, дизайн. </a:t>
            </a:r>
          </a:p>
          <a:p>
            <a:pPr algn="ctr"/>
            <a:r>
              <a:rPr lang="ru-RU" sz="2000" b="1" dirty="0" smtClean="0"/>
              <a:t>     Одновременно Александра увлекалась литературой, начала писать рассказы и рисовать к ним иллюстрации. Иллюстрировала книгу Павла </a:t>
            </a:r>
            <a:r>
              <a:rPr lang="ru-RU" sz="2000" b="1" dirty="0" err="1" smtClean="0"/>
              <a:t>Санаева</a:t>
            </a:r>
            <a:r>
              <a:rPr lang="ru-RU" sz="2000" b="1" dirty="0" smtClean="0"/>
              <a:t> «Похороните меня за плинтусом». Является автором книг «Светофор, шушера и другие граждане»,  «Небесный почтальон Федя Булкин».</a:t>
            </a:r>
          </a:p>
          <a:p>
            <a:pPr algn="ctr"/>
            <a:r>
              <a:rPr lang="ru-RU" sz="2000" b="1" dirty="0" smtClean="0"/>
              <a:t>     В 2017 году вышел в свет дебютный роман «Убить Бобрыкина. История одного убийства» и стал лауреатом «Русского </a:t>
            </a:r>
            <a:r>
              <a:rPr lang="ru-RU" sz="2000" b="1" dirty="0" err="1" smtClean="0"/>
              <a:t>Букера</a:t>
            </a:r>
            <a:r>
              <a:rPr lang="ru-RU" sz="2000" b="1" dirty="0" smtClean="0"/>
              <a:t>». Роман принес начинающему автору известность. Необычный сюжет об одержимом местью герое некоторые критики сравнивают с классическими образцами, другие считают экспериментальным и новаторским. </a:t>
            </a:r>
            <a:endParaRPr lang="ru-RU" sz="2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286388"/>
            <a:ext cx="6000760" cy="928694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Николаенко, Александра. Убить Бобрыкина / Александра Николаенко. – Москва: РИПОЛ классик, 2018. – 288 с.</a:t>
            </a:r>
            <a:endParaRPr lang="ru-RU" sz="2400" b="1" dirty="0"/>
          </a:p>
        </p:txBody>
      </p:sp>
      <p:pic>
        <p:nvPicPr>
          <p:cNvPr id="33793" name="Picture 1" descr="I:\С РАБОТЫ\2020 ГОД\картинки\3071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590816" cy="4108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5715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Маленький человечек Саша </a:t>
            </a:r>
            <a:r>
              <a:rPr lang="ru-RU" b="1" dirty="0" err="1" smtClean="0"/>
              <a:t>Шишин</a:t>
            </a:r>
            <a:r>
              <a:rPr lang="ru-RU" b="1" dirty="0" smtClean="0"/>
              <a:t> рассказывает историю о том, как отчаянно защищается от зла и жестокости этого мира, воплощенных в его давнем враге Бобрыкине и грозной фигуре Матери. Беспомощный, по-детски наивный,  Саша ведет свою борьбу, </a:t>
            </a:r>
            <a:r>
              <a:rPr lang="ru-RU" b="1" smtClean="0"/>
              <a:t>неся  </a:t>
            </a:r>
            <a:r>
              <a:rPr lang="ru-RU" b="1" dirty="0" smtClean="0"/>
              <a:t>в душе образ иллюзорной, но прекрасной любви своего детства - Танечки. Страшный, полный угроз и печалей мир видят его глаза. Ругань матери,  воспоминания из детства и неприглядный быт окружающей действительности роятся в воспаленном мозгу </a:t>
            </a:r>
            <a:r>
              <a:rPr lang="ru-RU" b="1" dirty="0" err="1" smtClean="0"/>
              <a:t>Шишина</a:t>
            </a:r>
            <a:r>
              <a:rPr lang="ru-RU" b="1" dirty="0" smtClean="0"/>
              <a:t>. Он хочет от них спрятаться, уйти в светлый мир </a:t>
            </a:r>
            <a:r>
              <a:rPr lang="ru-RU" b="1" dirty="0" err="1" smtClean="0"/>
              <a:t>Танечкиных</a:t>
            </a:r>
            <a:r>
              <a:rPr lang="ru-RU" b="1" dirty="0" smtClean="0"/>
              <a:t> писем, но ему это так и не удается...</a:t>
            </a:r>
          </a:p>
          <a:p>
            <a:pPr algn="ctr"/>
            <a:r>
              <a:rPr lang="ru-RU" b="1" dirty="0" smtClean="0"/>
              <a:t>Роман сравнивают с прозой Достоевского, Гоголя.</a:t>
            </a:r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5286388"/>
            <a:ext cx="5715008" cy="92869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Сальников Алексей Борисович </a:t>
            </a:r>
            <a:r>
              <a:rPr lang="ru-RU" sz="2400" b="1" dirty="0" smtClean="0"/>
              <a:t>- русский писатель и поэт. Лауреат премии Национальный бестселлер</a:t>
            </a:r>
            <a:endParaRPr lang="ru-RU" sz="2400" b="1" dirty="0"/>
          </a:p>
        </p:txBody>
      </p:sp>
      <p:pic>
        <p:nvPicPr>
          <p:cNvPr id="34817" name="Picture 1" descr="I:\С РАБОТЫ\2020 ГОД\картинки\сальников алексей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3024194" cy="2016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Родился в 1978 году в Тарту (Эстония), живет в Екатеринбурге. Проучился один семестр у поэта Юрия Казарина на факультете литературного творчества Уральского университета. Ученик писателя и педагога Евгения </a:t>
            </a:r>
            <a:r>
              <a:rPr lang="ru-RU" sz="2000" b="1" dirty="0" err="1" smtClean="0"/>
              <a:t>Туренко</a:t>
            </a:r>
            <a:r>
              <a:rPr lang="ru-RU" sz="2000" b="1" dirty="0" smtClean="0"/>
              <a:t> — организатора нижнетагильской литературной жизни.</a:t>
            </a:r>
          </a:p>
          <a:p>
            <a:pPr algn="ctr"/>
            <a:r>
              <a:rPr lang="ru-RU" sz="2000" b="1" dirty="0" smtClean="0"/>
              <a:t>Дебютировал как поэт. Публиковался в «Литературной газете», журналах «Уральская новь», «Воздух», «Урал», альманахе «Вавилон». </a:t>
            </a:r>
          </a:p>
          <a:p>
            <a:pPr algn="ctr"/>
            <a:r>
              <a:rPr lang="ru-RU" sz="2000" b="1" dirty="0" smtClean="0"/>
              <a:t>Проза Сальникова тяготеет к магическому реализму, антиутопии, альтернативной реальности. Роман «Нижний Тагил»  представляет собой своеобразную месть </a:t>
            </a:r>
            <a:r>
              <a:rPr lang="ru-RU" sz="2000" b="1" dirty="0" err="1" smtClean="0"/>
              <a:t>кафкинскому</a:t>
            </a:r>
            <a:r>
              <a:rPr lang="ru-RU" sz="2000" b="1" dirty="0" smtClean="0"/>
              <a:t> «Замку» от благодарных потомков. Роман «Отдел» — это намёк и пародия на Пелевина, где главный герой становится демиургом поневоле и постоянно скован цепями случайных (или неслучайных) совпадений. В романе «Опосредованно» представлена альтернативная реальность, где стихи — это не просто текст, а настоящий кайф, от которого можно впасть в зависимость.</a:t>
            </a:r>
            <a:endParaRPr lang="ru-RU" sz="2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55889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Философ и писатель Шарль Монтескье за свою </a:t>
            </a:r>
            <a:endParaRPr lang="ru-RU" sz="24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 только написал ряд книг, но и прочитал </a:t>
            </a:r>
            <a:endParaRPr lang="ru-RU" sz="24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огромное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их количество. И вот, что он об этом </a:t>
            </a:r>
            <a:endParaRPr lang="ru-RU" sz="24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говорил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Любить чтение — это обменивать часы скуки, </a:t>
            </a:r>
            <a:endParaRPr lang="ru-RU" sz="2400" b="1" i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неизбежные </a:t>
            </a:r>
            <a:r>
              <a:rPr lang="ru-RU" sz="24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жизни, на часы большого </a:t>
            </a:r>
            <a:endParaRPr lang="ru-RU" sz="2400" b="1" i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наслаждения</a:t>
            </a:r>
            <a:r>
              <a:rPr lang="ru-RU" sz="24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i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Обратите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на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наши книжные новинки и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последуйте примеру великого француза. Мы предлагаем вам увлекательную подборку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новых книг современных русских авторов, поступивших на абонемент ЦГПБ им. В. Г. Белинского в 2020 году.</a:t>
            </a:r>
            <a:endParaRPr lang="ru-RU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357826"/>
            <a:ext cx="6357950" cy="928694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Сальников, Алексей. Петровы в гриппе и вокруг него / Алексей Сальников. – Москва: АСТ: Редакция Елены Шубиной, 2018. – 416 с.</a:t>
            </a:r>
            <a:endParaRPr lang="ru-RU" sz="2400" b="1" dirty="0"/>
          </a:p>
        </p:txBody>
      </p:sp>
      <p:pic>
        <p:nvPicPr>
          <p:cNvPr id="1026" name="Picture 2" descr="I:\С РАБОТЫ\2020 ГОД\картинки\2979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2415457" cy="3802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60722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/>
              <a:t> Перед глазами читателей предстаёт главный герой – совершенно обыкновенный человек по фамилии Петров. Он работает </a:t>
            </a:r>
            <a:r>
              <a:rPr lang="ru-RU" sz="1900" b="1" dirty="0" err="1" smtClean="0"/>
              <a:t>автослесарем</a:t>
            </a:r>
            <a:r>
              <a:rPr lang="ru-RU" sz="1900" b="1" dirty="0" smtClean="0"/>
              <a:t> и кажется окружающим скучным молодым человеком. Однако если вникнуть в его размышления, то станет понятно, как много всего интересно есть в его мыслях. Он едет в промёрзшем троллейбусе, страдая от гриппа. У Петрова есть жена и сын, которые также страдают от гриппа. Их будни так похожи на повседневность многих россиян, что невольно вызывают симпатию узнавания. Они просто живут и так же, как и все, борются с гриппом. Для них так же, как и для многих, походы на новогодние праздники с ребёнком, детские утренники становятся настоящим испытанием. И во всей это обыденности вдруг проглядывает нечто совершенно необычное…</a:t>
            </a:r>
            <a:endParaRPr lang="ru-RU" sz="19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143512"/>
            <a:ext cx="6143636" cy="128588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Андрей </a:t>
            </a:r>
            <a:r>
              <a:rPr lang="ru-RU" sz="2800" b="1" dirty="0" err="1" smtClean="0"/>
              <a:t>Донатович</a:t>
            </a:r>
            <a:r>
              <a:rPr lang="ru-RU" sz="2800" b="1" dirty="0" smtClean="0"/>
              <a:t> Синявский </a:t>
            </a:r>
            <a:r>
              <a:rPr lang="ru-RU" sz="2400" b="1" dirty="0" smtClean="0"/>
              <a:t>— русский литературовед, писатель, литературный критик.</a:t>
            </a:r>
            <a:endParaRPr lang="ru-RU" sz="2400" b="1" dirty="0"/>
          </a:p>
        </p:txBody>
      </p:sp>
      <p:pic>
        <p:nvPicPr>
          <p:cNvPr id="2050" name="Picture 2" descr="I:\С РАБОТЫ\2020 ГОД\картинки\синявский андр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94183"/>
            <a:ext cx="2428892" cy="2211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14291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/>
              <a:t>Андрей Синявский (литературный псевдоним – Абрам Терц) родился в 1925 году в Москве. С началом Отечественной войны семья эвакуировалась в Сызрань, где Синявский в 1943 г. окончил школу и в том же году был призван в армию.  В 1945 г. поступил на заочное отделение филологического факультета МГУ, после демобилизации в 1946 г. перешел на дневное. Участвовал в </a:t>
            </a:r>
            <a:r>
              <a:rPr lang="ru-RU" sz="2100" b="1" dirty="0" err="1" smtClean="0"/>
              <a:t>спецсеминаре</a:t>
            </a:r>
            <a:r>
              <a:rPr lang="ru-RU" sz="2100" b="1" dirty="0" smtClean="0"/>
              <a:t>, посвященном творчеству Маяковского. Окончил университет в 1949 г. Работал в Институте мировой литературы, преподавал в МГУ на факультете журналистики и в Школе-студии МХАТ. Синявский был одним из ведущих литературных критиков журнала «Новый мир», главным редактором которого являлся Александр Твардовский. </a:t>
            </a:r>
          </a:p>
          <a:p>
            <a:pPr algn="ctr"/>
            <a:r>
              <a:rPr lang="ru-RU" sz="2100" b="1" dirty="0" smtClean="0"/>
              <a:t> Синявский — автор литературоведческих работ о творчестве М. Горького, Б. Пастернака, И. Бабеля, А. Ахматовой. С 1955 года начал писать прозаические произведения. Умер в 1977 году в эмиграции.</a:t>
            </a:r>
            <a:endParaRPr lang="ru-RU" sz="21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286388"/>
            <a:ext cx="6215074" cy="1071570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Синявский, Андрей. Спокойной ночи / Андрей Синявский. – Москва: АСТ: Редакция Елены Шубиной, 2015. – 416 с.</a:t>
            </a:r>
            <a:endParaRPr lang="ru-RU" sz="2400" b="1" dirty="0"/>
          </a:p>
        </p:txBody>
      </p:sp>
      <p:pic>
        <p:nvPicPr>
          <p:cNvPr id="3074" name="Picture 2" descr="I:\С РАБОТЫ\2020 ГОД\картинки\BC4_1490783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452702" cy="3954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5715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Роман издан к 90-летию Андрея Синявского (1925 - 1997). </a:t>
            </a:r>
          </a:p>
          <a:p>
            <a:pPr algn="ctr"/>
            <a:r>
              <a:rPr lang="ru-RU" sz="2200" b="1" dirty="0" err="1" smtClean="0"/>
              <a:t>Полудокументальный</a:t>
            </a:r>
            <a:r>
              <a:rPr lang="ru-RU" sz="2200" b="1" dirty="0" smtClean="0"/>
              <a:t> роман легендарного диссидента и писателя о драматической судьбе русского интеллигента. Роман «Спокойной ночи» не вымысел и не биография, его художественная достоверность складывается из фантастических подробностей жизни автора. Послесловие Марии </a:t>
            </a:r>
            <a:r>
              <a:rPr lang="ru-RU" sz="2200" b="1" dirty="0" err="1" smtClean="0"/>
              <a:t>Розановой-Синявской</a:t>
            </a:r>
            <a:r>
              <a:rPr lang="ru-RU" sz="2200" b="1" dirty="0" smtClean="0"/>
              <a:t>, жены и героини романа «Спокойной ночи». </a:t>
            </a:r>
            <a:endParaRPr lang="ru-RU" sz="22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357826"/>
            <a:ext cx="6143636" cy="7254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Андрей Викторович Рубанов</a:t>
            </a:r>
            <a:r>
              <a:rPr lang="ru-RU" sz="2400" b="1" dirty="0" smtClean="0"/>
              <a:t>  – российский прозаик, кинодраматург</a:t>
            </a:r>
            <a:endParaRPr lang="ru-RU" sz="2400" b="1" dirty="0"/>
          </a:p>
        </p:txBody>
      </p:sp>
      <p:pic>
        <p:nvPicPr>
          <p:cNvPr id="3074" name="Picture 2" descr="I:\С РАБОТЫ\2020 ГОД\картинки\рубанов андр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57760"/>
            <a:ext cx="2357453" cy="177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900" b="1" dirty="0" smtClean="0"/>
              <a:t>Андрей Викторович Рубанов родился 25 июля 1969 года в селе </a:t>
            </a:r>
            <a:r>
              <a:rPr lang="ru-RU" sz="1900" b="1" dirty="0" err="1" smtClean="0"/>
              <a:t>Узунове</a:t>
            </a:r>
            <a:r>
              <a:rPr lang="ru-RU" sz="1900" b="1" dirty="0" smtClean="0"/>
              <a:t> Серебряно-Прудского района Московской области. Там же прошло его детство. С 1982 по 1991 годы проживал на востоке Московской области – в городе Электростали. После армии закончил факультет журналистики МГУ. Работал корреспондентом многотиражной газеты, строительным рабочим, шофером, телохранителем, занимался предпринимательской деятельностью.</a:t>
            </a:r>
          </a:p>
          <a:p>
            <a:pPr algn="ctr" fontAlgn="base"/>
            <a:r>
              <a:rPr lang="ru-RU" sz="1900" b="1" dirty="0" smtClean="0"/>
              <a:t>В 1996 году его заключили под стражу как мошенника, но позже полностью оправдали. После этих неприятностей будущий писатель некоторое время работал пресс-секретарем первого заместителя полномочного представителя Правительства РФ в Чеченской республике.  Творческая деятельность  началась с книги «Сажайте, и вырастет» (2005). Роман повествовал о жизни нелегального банкира в лихие девяностые. Произведение попало в короткий список премии «Национальный бестселлер» (2006). После этого Рубанов продолжил заниматься литературным творчеством, выпустив более десятка романов, повестей и рассказов, среди которых следующие книги: «Живая земля»; «</a:t>
            </a:r>
            <a:r>
              <a:rPr lang="ru-RU" sz="1900" b="1" dirty="0" err="1" smtClean="0"/>
              <a:t>Психодел</a:t>
            </a:r>
            <a:r>
              <a:rPr lang="ru-RU" sz="1900" b="1" dirty="0" smtClean="0"/>
              <a:t>»; «Боги богов»; «Патриот».</a:t>
            </a:r>
          </a:p>
          <a:p>
            <a:pPr algn="ctr" fontAlgn="base"/>
            <a:endParaRPr lang="ru-RU" sz="19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286388"/>
            <a:ext cx="6000760" cy="1000132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Рубанов, Андрей. Жёстко и угрюмо: рассказы /Андрей Рубанов. – Москва: АСТ: Редакция Елены Шубиной, 2019. – 320 с.</a:t>
            </a:r>
            <a:endParaRPr lang="ru-RU" sz="2400" b="1" dirty="0"/>
          </a:p>
        </p:txBody>
      </p:sp>
      <p:pic>
        <p:nvPicPr>
          <p:cNvPr id="4098" name="Picture 2" descr="I:\С РАБОТЫ\2020 ГОД\картинки\43602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500314" cy="4031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97346"/>
            <a:ext cx="6000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/>
              <a:t>В сборник вошло тринадцать рассказов, написанных  Андреем </a:t>
            </a:r>
            <a:r>
              <a:rPr lang="ru-RU" b="1" dirty="0" err="1" smtClean="0"/>
              <a:t>Рубановым</a:t>
            </a:r>
            <a:r>
              <a:rPr lang="ru-RU" b="1" dirty="0" smtClean="0"/>
              <a:t>. Эта книга – хроники современной жизни. В ней писатель продолжает традиции Эдуарда Лимонова и Сергея Довлатова. Повествование в рассказах ведется от первого лица. Герои Андрея </a:t>
            </a:r>
            <a:r>
              <a:rPr lang="ru-RU" b="1" dirty="0" err="1" smtClean="0"/>
              <a:t>Рубанова</a:t>
            </a:r>
            <a:r>
              <a:rPr lang="ru-RU" b="1" dirty="0" smtClean="0"/>
              <a:t> – угрюмые и жесткие мужчины, которые сталкиваются с различными жизненными испытаниями. Каждый из них находится в разном пространстве-времени. Но их объединяют важные для мужчин качества: сила духа, доброта, честность, готовность прийти на помощь в любую минуту.</a:t>
            </a:r>
          </a:p>
          <a:p>
            <a:pPr algn="ctr" fontAlgn="base"/>
            <a:r>
              <a:rPr lang="ru-RU" b="1" dirty="0" smtClean="0"/>
              <a:t>Рассказы повествуют о бизнесмене, писателе, киносценаристе, арестанте, муже, отце. Словом, о мужчинах, с которыми мы могли бы пересекаться каждый день. Их жизнь, переживания, внутренние конфликты и ценности – все это есть в сборнике малой прозы Андрея </a:t>
            </a:r>
            <a:r>
              <a:rPr lang="ru-RU" b="1" dirty="0" err="1" smtClean="0"/>
              <a:t>Рубанова</a:t>
            </a:r>
            <a:r>
              <a:rPr lang="ru-RU" b="1" dirty="0" smtClean="0"/>
              <a:t> «Жестко и угрюмо». </a:t>
            </a:r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286388"/>
            <a:ext cx="6143636" cy="7858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Рубина Дина Ильинична </a:t>
            </a:r>
            <a:r>
              <a:rPr lang="ru-RU" sz="2400" b="1" dirty="0" smtClean="0"/>
              <a:t>– современная писательница и сценаристка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35846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/>
              <a:t>Дина Рубина - известная израильская писательница, пишущая на русском языке. Член  международного </a:t>
            </a:r>
            <a:r>
              <a:rPr lang="ru-RU" sz="1900" b="1" dirty="0" err="1" smtClean="0"/>
              <a:t>ПЕН-клуба</a:t>
            </a:r>
            <a:r>
              <a:rPr lang="ru-RU" sz="1900" b="1" dirty="0" smtClean="0"/>
              <a:t>, Союза русскоязычных писателей Израиля (1990).</a:t>
            </a:r>
          </a:p>
          <a:p>
            <a:pPr algn="ctr"/>
            <a:r>
              <a:rPr lang="ru-RU" sz="1900" b="1" dirty="0" smtClean="0"/>
              <a:t>   Окончила музыкальную школу при консерватории, а в 1977 г. — Ташкентскую консерваторию. Первый рассказ </a:t>
            </a:r>
            <a:r>
              <a:rPr lang="ru-RU" sz="1900" b="1" dirty="0" err="1" smtClean="0"/>
              <a:t>Рубиной</a:t>
            </a:r>
            <a:r>
              <a:rPr lang="ru-RU" sz="1900" b="1" dirty="0" smtClean="0"/>
              <a:t> «Беспокойная натура» был опубликован в 1971 году в журнале «Юность».  Написала пьесы «Чудесная дойра» и «Когда же пойдет снег?», которые были поставлены в нескольких театрах Советского Союза.  В 1980-х гг. в Ташкенте были опубликованы три книги прозы </a:t>
            </a:r>
            <a:r>
              <a:rPr lang="ru-RU" sz="1900" b="1" dirty="0" err="1" smtClean="0"/>
              <a:t>Рубиной</a:t>
            </a:r>
            <a:r>
              <a:rPr lang="ru-RU" sz="1900" b="1" dirty="0" smtClean="0"/>
              <a:t>: «Когда же пойдет снег..?» (1980), «Дом за зеленой калиткой» (1982), «Отворите окно!»(1987), в 1990 г. в Москве вышел сборник повестей и рассказов «Двойная фамилия».  С</a:t>
            </a:r>
          </a:p>
          <a:p>
            <a:pPr algn="ctr"/>
            <a:r>
              <a:rPr lang="ru-RU" sz="1900" b="1" dirty="0" smtClean="0"/>
              <a:t> 1990 г. до 2002 г. в Израиле и России опубликовано более 30 книг прозы </a:t>
            </a:r>
            <a:r>
              <a:rPr lang="ru-RU" sz="1900" b="1" dirty="0" err="1" smtClean="0"/>
              <a:t>Рубиной</a:t>
            </a:r>
            <a:r>
              <a:rPr lang="ru-RU" sz="1900" b="1" dirty="0" smtClean="0"/>
              <a:t>, сборники ее произведений в переводах вышли в Израиле, Франции, Болгарии.  С 2000 г. Рубина работает представителем Еврейского агентства по работе с общинами в Москве. Лауреат многочисленных литературных премий, среди которых российская премия «Большая книга» за 2007 год за роман «На солнечной стороне улицы».</a:t>
            </a:r>
          </a:p>
        </p:txBody>
      </p:sp>
      <p:pic>
        <p:nvPicPr>
          <p:cNvPr id="5122" name="Picture 2" descr="I:\С РАБОТЫ\2020 ГОД\картинки\рубина ди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857760"/>
            <a:ext cx="2330021" cy="1754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214950"/>
            <a:ext cx="6143636" cy="1214446"/>
          </a:xfrm>
        </p:spPr>
        <p:txBody>
          <a:bodyPr>
            <a:normAutofit/>
          </a:bodyPr>
          <a:lstStyle/>
          <a:p>
            <a:pPr indent="457200" algn="l"/>
            <a:r>
              <a:rPr lang="ru-RU" sz="2400" b="1" dirty="0" smtClean="0"/>
              <a:t>Рубина, Дина. Наполеонов обоз. Кн. 3. Ангельский рожок / Дина Рубина. – Москва: </a:t>
            </a:r>
            <a:r>
              <a:rPr lang="ru-RU" sz="2400" b="1" dirty="0" err="1" smtClean="0"/>
              <a:t>Эксмо</a:t>
            </a:r>
            <a:r>
              <a:rPr lang="ru-RU" sz="2400" b="1" dirty="0" smtClean="0"/>
              <a:t>, 2020. – 480 с.</a:t>
            </a:r>
            <a:endParaRPr lang="ru-RU" sz="2400" b="1" dirty="0"/>
          </a:p>
        </p:txBody>
      </p:sp>
      <p:pic>
        <p:nvPicPr>
          <p:cNvPr id="6146" name="Picture 2" descr="I:\С РАБОТЫ\2020 ГОД\картинки\8d59003cc661db8947cd765673c403b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28"/>
            <a:ext cx="2414754" cy="3786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59293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/>
              <a:t>Перед вами третья и заключительная книга семейной саги «Наполеонов обоз»  Дины </a:t>
            </a:r>
            <a:r>
              <a:rPr lang="ru-RU" b="1" dirty="0" err="1" smtClean="0"/>
              <a:t>Рубиной</a:t>
            </a:r>
            <a:r>
              <a:rPr lang="ru-RU" b="1" dirty="0" smtClean="0"/>
              <a:t>.</a:t>
            </a:r>
          </a:p>
          <a:p>
            <a:pPr algn="ctr" fontAlgn="base"/>
            <a:r>
              <a:rPr lang="ru-RU" b="1" dirty="0" smtClean="0"/>
              <a:t>Надежда Прохорова и Аристарх Бугров познакомились, еще будучи детьми. Но даже в столь раннем возрасте они поняли, что созданы друг для друга. Однако судьбе было угодно превратить влюбленных в Орфея и </a:t>
            </a:r>
            <a:r>
              <a:rPr lang="ru-RU" b="1" dirty="0" err="1" smtClean="0"/>
              <a:t>Эвридику</a:t>
            </a:r>
            <a:r>
              <a:rPr lang="ru-RU" b="1" dirty="0" smtClean="0"/>
              <a:t>: едва достигнув подросткового возраста, они вынуждены были расстаться на… двадцать пять лет!</a:t>
            </a:r>
          </a:p>
          <a:p>
            <a:pPr algn="ctr" fontAlgn="base"/>
            <a:r>
              <a:rPr lang="ru-RU" b="1" dirty="0" smtClean="0"/>
              <a:t>Они прошли через множество испытаний, столкнулись с предательством и мрачными семейными тайнами, приобрели  душевные шрамы, но судьбоносная встреча спустя четверть века стирает все беды в одночасье. Неужели им суждено разлучиться вновь? Сколько ударов могут выдержать два любящих человеческих сердца? И чем закончится история с наполеоновскими сокровищами предка Аристарха? </a:t>
            </a:r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357826"/>
            <a:ext cx="5929322" cy="1000132"/>
          </a:xfrm>
        </p:spPr>
        <p:txBody>
          <a:bodyPr>
            <a:noAutofit/>
          </a:bodyPr>
          <a:lstStyle/>
          <a:p>
            <a:pPr indent="457200"/>
            <a:r>
              <a:rPr lang="ru-RU" sz="2800" b="1" dirty="0" smtClean="0"/>
              <a:t>Григорий Служитель </a:t>
            </a:r>
            <a:r>
              <a:rPr lang="ru-RU" sz="2400" b="1" dirty="0" smtClean="0"/>
              <a:t>– российский актёр, писатель</a:t>
            </a:r>
            <a:endParaRPr lang="ru-RU" sz="2400" b="1" dirty="0"/>
          </a:p>
        </p:txBody>
      </p:sp>
      <p:pic>
        <p:nvPicPr>
          <p:cNvPr id="44034" name="Picture 2" descr="I:\С РАБОТЫ\2020 ГОД\картинки\григорий служи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4786322"/>
            <a:ext cx="2751685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/>
              <a:t>Григорий Служитель родился в 1983 г. в Москве. Закончил режиссерский факультет </a:t>
            </a:r>
            <a:r>
              <a:rPr lang="ru-RU" sz="1900" b="1" dirty="0" err="1" smtClean="0"/>
              <a:t>ГИТИСа</a:t>
            </a:r>
            <a:r>
              <a:rPr lang="ru-RU" sz="1900" b="1" dirty="0" smtClean="0"/>
              <a:t> (мастерская Сергея </a:t>
            </a:r>
            <a:r>
              <a:rPr lang="ru-RU" sz="1900" b="1" dirty="0" err="1" smtClean="0"/>
              <a:t>Женовача</a:t>
            </a:r>
            <a:r>
              <a:rPr lang="ru-RU" sz="1900" b="1" dirty="0" smtClean="0"/>
              <a:t>). Актер Студии театрального искусства, солист группы </a:t>
            </a:r>
            <a:r>
              <a:rPr lang="ru-RU" sz="1900" b="1" dirty="0" err="1" smtClean="0"/>
              <a:t>O'Casey</a:t>
            </a:r>
            <a:r>
              <a:rPr lang="ru-RU" sz="1900" b="1" dirty="0" smtClean="0"/>
              <a:t>. Театральные работы: ГИТИС: «Как вам это понравится» (Амьен), «</a:t>
            </a:r>
            <a:r>
              <a:rPr lang="ru-RU" sz="1900" b="1" dirty="0" err="1" smtClean="0"/>
              <a:t>Об-ло-мов-щина</a:t>
            </a:r>
            <a:r>
              <a:rPr lang="ru-RU" sz="1900" b="1" dirty="0" smtClean="0"/>
              <a:t>...» (</a:t>
            </a:r>
            <a:r>
              <a:rPr lang="ru-RU" sz="1900" b="1" dirty="0" err="1" smtClean="0"/>
              <a:t>Пенкин</a:t>
            </a:r>
            <a:r>
              <a:rPr lang="ru-RU" sz="1900" b="1" dirty="0" smtClean="0"/>
              <a:t>). СТИ: «Мальчики» (Булкин), «</a:t>
            </a:r>
            <a:r>
              <a:rPr lang="ru-RU" sz="1900" b="1" dirty="0" err="1" smtClean="0"/>
              <a:t>Marienbad</a:t>
            </a:r>
            <a:r>
              <a:rPr lang="ru-RU" sz="1900" b="1" dirty="0" smtClean="0"/>
              <a:t>» (Хаим Сорокер), «Захудалый род» (Граф </a:t>
            </a:r>
            <a:r>
              <a:rPr lang="ru-RU" sz="1900" b="1" dirty="0" err="1" smtClean="0"/>
              <a:t>Функендорф</a:t>
            </a:r>
            <a:r>
              <a:rPr lang="ru-RU" sz="1900" b="1" dirty="0" smtClean="0"/>
              <a:t>), «Игроки» (</a:t>
            </a:r>
            <a:r>
              <a:rPr lang="ru-RU" sz="1900" b="1" dirty="0" err="1" smtClean="0"/>
              <a:t>Кругель</a:t>
            </a:r>
            <a:r>
              <a:rPr lang="ru-RU" sz="1900" b="1" dirty="0" smtClean="0"/>
              <a:t>), «Битва жизни» (Мистер </a:t>
            </a:r>
            <a:r>
              <a:rPr lang="ru-RU" sz="1900" b="1" dirty="0" err="1" smtClean="0"/>
              <a:t>Сничи</a:t>
            </a:r>
            <a:r>
              <a:rPr lang="ru-RU" sz="1900" b="1" dirty="0" smtClean="0"/>
              <a:t>), «Три года» (Иван Гаврилович Ярцев).</a:t>
            </a:r>
          </a:p>
          <a:p>
            <a:pPr algn="ctr"/>
            <a:r>
              <a:rPr lang="ru-RU" sz="1900" b="1" dirty="0" smtClean="0"/>
              <a:t>«Дни Савелия» — его первая книга, роман вошел в </a:t>
            </a:r>
            <a:r>
              <a:rPr lang="ru-RU" sz="1900" b="1" dirty="0" err="1" smtClean="0"/>
              <a:t>лонг-лист</a:t>
            </a:r>
            <a:r>
              <a:rPr lang="ru-RU" sz="1900" b="1" dirty="0" smtClean="0"/>
              <a:t> премии «НОС». А нашел эту рукопись Евгений Водолазкин и написал предисловие.: </a:t>
            </a:r>
          </a:p>
          <a:p>
            <a:pPr algn="ctr"/>
            <a:r>
              <a:rPr lang="ru-RU" sz="1900" b="1" dirty="0" smtClean="0"/>
              <a:t>«Коты в литературе – тема не новая. Не буду перечислять всех, кто писал об этих священных животных, – от Кота </a:t>
            </a:r>
            <a:r>
              <a:rPr lang="ru-RU" sz="1900" b="1" dirty="0" err="1" smtClean="0"/>
              <a:t>Мурра</a:t>
            </a:r>
            <a:r>
              <a:rPr lang="ru-RU" sz="1900" b="1" dirty="0" smtClean="0"/>
              <a:t> Эрнста Теодора Гофмана и до </a:t>
            </a:r>
            <a:r>
              <a:rPr lang="ru-RU" sz="1900" b="1" dirty="0" err="1" smtClean="0"/>
              <a:t>Мури</a:t>
            </a:r>
            <a:r>
              <a:rPr lang="ru-RU" sz="1900" b="1" dirty="0" smtClean="0"/>
              <a:t> Ильи </a:t>
            </a:r>
            <a:r>
              <a:rPr lang="ru-RU" sz="1900" b="1" dirty="0" err="1" smtClean="0"/>
              <a:t>Бояшова</a:t>
            </a:r>
            <a:r>
              <a:rPr lang="ru-RU" sz="1900" b="1" dirty="0" smtClean="0"/>
              <a:t>. И вот теперь Савелий. Мы-то понимаем, что за котами всякий раз просвечивают </a:t>
            </a:r>
            <a:r>
              <a:rPr lang="ru-RU" sz="1900" b="1" dirty="0" err="1" smtClean="0"/>
              <a:t>человеки</a:t>
            </a:r>
            <a:r>
              <a:rPr lang="ru-RU" sz="1900" b="1" dirty="0" smtClean="0"/>
              <a:t>. Герои Служителя – кто бы они ни были, коты или люди – настоящие. Одинокие и страдающие, смеющиеся и любящие. Любовь в этом романе заслуживает особых слов. Она – так уж сложилось – платоническая. Самая высокая из всех </a:t>
            </a:r>
            <a:r>
              <a:rPr lang="ru-RU" sz="1900" b="1" dirty="0" err="1" smtClean="0"/>
              <a:t>любовей</a:t>
            </a:r>
            <a:r>
              <a:rPr lang="ru-RU" sz="1900" b="1" dirty="0" smtClean="0"/>
              <a:t>». © Евгений Водолазкин</a:t>
            </a:r>
            <a:endParaRPr lang="ru-RU" sz="19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357826"/>
            <a:ext cx="5929322" cy="1000132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Служитель, Григорий. Дни Савелия / Григорий Служитель. – Москва: АСТ: Редакция Елены Шубиной, 2020. – 384 с.</a:t>
            </a:r>
            <a:endParaRPr lang="ru-RU" sz="2400" b="1" dirty="0"/>
          </a:p>
        </p:txBody>
      </p:sp>
      <p:pic>
        <p:nvPicPr>
          <p:cNvPr id="45058" name="Picture 2" descr="I:\С РАБОТЫ\2020 ГОД\картинки\dni-saveliya---grigorij-sluzhitel-5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66"/>
            <a:ext cx="2381253" cy="3810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60722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Григорий Служитель выпустил дебютную </a:t>
            </a:r>
            <a:r>
              <a:rPr lang="ru-RU" b="1" smtClean="0"/>
              <a:t>книгу  </a:t>
            </a:r>
            <a:r>
              <a:rPr lang="ru-RU" b="1" dirty="0" smtClean="0"/>
              <a:t>и посвятил ее коту, чем моментально снискал благосклонность читателей (недавно получил приз симпатий премии «Ясная поляна»), коллег по цеху  и критиков. Служитель стал автором жизнеописания то ли четвероногого, который прикидывается человеком, то ли человека, который переродился в домашнего любимца. Впрочем, Савелий достаточно свободолюбив и за свою жизнь успел не только сменить нескольких хозяев, но и несколько работ: например, его можно было встретить в коридорах Третьяковской галереи и в </a:t>
            </a:r>
            <a:r>
              <a:rPr lang="ru-RU" b="1" dirty="0" err="1" smtClean="0"/>
              <a:t>котокафе</a:t>
            </a:r>
            <a:r>
              <a:rPr lang="ru-RU" b="1" dirty="0" smtClean="0"/>
              <a:t>. Свобода постоянно тянет его к московским достопримечательностям, что позволяет читателю, например, пройтись с экскурсией по центру столицы; к незнакомцам, благодаря рассказам которых можно отправиться в дальнее плавание; и, что немаловажно, к искусству, в котором и сам Служитель явно знает толк.</a:t>
            </a:r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357826"/>
            <a:ext cx="6000760" cy="7254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Улицкая Людмила Евгеньевна </a:t>
            </a:r>
            <a:r>
              <a:rPr lang="ru-RU" sz="2400" b="1" dirty="0" smtClean="0"/>
              <a:t>– российская писательница, сценарист</a:t>
            </a:r>
            <a:endParaRPr lang="ru-RU" sz="2400" b="1" dirty="0"/>
          </a:p>
        </p:txBody>
      </p:sp>
      <p:pic>
        <p:nvPicPr>
          <p:cNvPr id="7171" name="Picture 3" descr="I:\С РАБОТЫ\2020 ГОД\картинки\улицка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4786322"/>
            <a:ext cx="2805035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Прямоугольник 36"/>
          <p:cNvSpPr/>
          <p:nvPr/>
        </p:nvSpPr>
        <p:spPr>
          <a:xfrm>
            <a:off x="0" y="214290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/>
              <a:t>Людмила Улицкая окончила биофак МГУ.  Работала </a:t>
            </a:r>
            <a:r>
              <a:rPr lang="ru-RU" sz="1900" b="1" dirty="0" err="1" smtClean="0"/>
              <a:t>завлитом</a:t>
            </a:r>
            <a:r>
              <a:rPr lang="ru-RU" sz="1900" b="1" dirty="0" smtClean="0"/>
              <a:t> Камерного еврейского музыкального театра, писала очерки, детские пьесы, инсценировки для радио, детского и кукольного театров, рецензировала пьесы и переводила стихи с монгольского языка.  Публиковать свои рассказы в журналах Улицкая начала в конце 80-х годов, а известность пришла к ней после того, как по ее сценарию были сняты фильмы «Сестрички Либерти» (1990, режиссер – Владимир Грамматиков) и «Женщина для всех» (1991, режиссер – Анатолий </a:t>
            </a:r>
            <a:r>
              <a:rPr lang="ru-RU" sz="1900" b="1" dirty="0" err="1" smtClean="0"/>
              <a:t>Матешко</a:t>
            </a:r>
            <a:r>
              <a:rPr lang="ru-RU" sz="1900" b="1" dirty="0" smtClean="0"/>
              <a:t>), а в «Новом мире» вышла повесть «Сонечка» (1992). В 1994 это произведение было признано во Франции лучшей переводной книгой года и принесло автору престижную французскую премию Медичи. </a:t>
            </a:r>
          </a:p>
          <a:p>
            <a:pPr algn="ctr"/>
            <a:r>
              <a:rPr lang="ru-RU" sz="1900" b="1" dirty="0" smtClean="0"/>
              <a:t>     В 2007 году Улицкая учредила Фонд Людмилы Улицкой по поддержке гуманитарных инициатив. Одним из проектов Фонда является проект «Хорошие книги», в рамках которого Улицкая сама выбирает книги российских издательств и отправляет их в российские библиотеки. Первая женщина — лауреат премии «Русский </a:t>
            </a:r>
            <a:r>
              <a:rPr lang="ru-RU" sz="1900" b="1" dirty="0" err="1" smtClean="0"/>
              <a:t>Букер</a:t>
            </a:r>
            <a:r>
              <a:rPr lang="ru-RU" sz="1900" b="1" dirty="0" smtClean="0"/>
              <a:t>» (2001). Лауреат премии «Большая книга» (2007).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С РАБОТЫ\2020 ГОД\картинки\vTjciQKBRr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9D9DB"/>
              </a:clrFrom>
              <a:clrTo>
                <a:srgbClr val="D9D9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831" y="0"/>
            <a:ext cx="9179277" cy="4214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4500570"/>
            <a:ext cx="6429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Проза в России всегда была актуальной. Сегодня также она не теряет своей популярности. Как правило, она освещает реальные проблемы современного общества, указывает на пороки и недостатки. </a:t>
            </a:r>
            <a:endParaRPr lang="ru-RU" sz="2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214950"/>
            <a:ext cx="6286512" cy="1071570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Улицкая, Людмила. О теле души: новые рассказы / Людмила Улицкая. – Москва: АСТ: Редакция Елены Шубиной, 2020. – 234 с.</a:t>
            </a:r>
            <a:endParaRPr lang="ru-RU" sz="2400" b="1" dirty="0"/>
          </a:p>
        </p:txBody>
      </p:sp>
      <p:pic>
        <p:nvPicPr>
          <p:cNvPr id="10241" name="Picture 1" descr="I:\С РАБОТЫ\2020 ГОД\картинки\4f52139cc6869397e976cac0b496ff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28"/>
            <a:ext cx="2428879" cy="3643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97346"/>
            <a:ext cx="61436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Сборник включает в себя два цикла рассказов. В рассказах цикла «Подружки» ключевым мотивом повествования является любовь, возможно, главное оружие, сметающее границы между людьми. Через любовь физическую и кровную, позднюю, неожиданную, постепенную, сочувствующую герои обретают недостающую часть души, силу, необходимую для жизни. У многих рассказов сборника есть персональные посвящения.</a:t>
            </a:r>
            <a:br>
              <a:rPr lang="ru-RU" b="1" dirty="0" smtClean="0"/>
            </a:br>
            <a:r>
              <a:rPr lang="ru-RU" b="1" dirty="0" smtClean="0"/>
              <a:t>Во втором цикле «О теле души» Людмила Улицкая приближается к самой сокровенной границе — </a:t>
            </a:r>
            <a:r>
              <a:rPr lang="ru-RU" b="1" dirty="0" err="1" smtClean="0"/>
              <a:t>границе</a:t>
            </a:r>
            <a:r>
              <a:rPr lang="ru-RU" b="1" dirty="0" smtClean="0"/>
              <a:t> жизни, точнее физического существования. Есть ли граница между жизнью и смертью? Или смерть — это граница жизни? И что там, за границей физического существования? Людмила Улицкая застает своих героев в те переломные моменты их жизни, когда телесное и душевное практически неотделимы.</a:t>
            </a:r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429264"/>
            <a:ext cx="5786478" cy="7254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Чижов Евгений Львович </a:t>
            </a:r>
            <a:r>
              <a:rPr lang="ru-RU" sz="2400" b="1" dirty="0" smtClean="0"/>
              <a:t>– российский писатель</a:t>
            </a:r>
            <a:endParaRPr lang="ru-RU" sz="2400" b="1" dirty="0"/>
          </a:p>
        </p:txBody>
      </p:sp>
      <p:pic>
        <p:nvPicPr>
          <p:cNvPr id="9217" name="Picture 1" descr="I:\С РАБОТЫ\2020 ГОД\картинки\чижов евге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29132"/>
            <a:ext cx="221457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/>
              <a:t>Евгений Львович Чижов родился 29 октября 1966 года в Москве. Сначала семья жила в самом центре, но через пять лет переехала в Кузьминки, где и вырос будущий писатель. После школы он окончил юридический факультет МГУ, а затем некоторое время работал над уголовными делами в московской адвокатуре. В 1994 году Евгений Львович уехал в Германию, но через три года вернулся на родину и начал писать статьи для различных московских изданий.</a:t>
            </a:r>
          </a:p>
          <a:p>
            <a:pPr algn="ctr" fontAlgn="base"/>
            <a:r>
              <a:rPr lang="ru-RU" sz="2000" b="1" dirty="0" smtClean="0"/>
              <a:t>В 1997 году журнал «Соло» опубликовал дебютное произведение мужчины, это была повесть «Бесконечный праздник». Работа вызвала массу хвалебных отзывов критиков и читателей.  Библиография писателя включает около десятка произведений. Наиболее популярными считаются следующие работы: «Перевод с подстрочника»; «Собиратель рая»: «Персонаж без роли»: «Без имени». Роман «Перевод с подстрочника» стал финалистом премий «Ясная Поляна» и «Большая книга», а также принес автору премию «Венец» Союза Писателей Москвы.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357826"/>
            <a:ext cx="5929322" cy="1000132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smtClean="0"/>
              <a:t>Чижов, Евгений. Собиратель рая / Евгений Чижов. – Москва: АСТ: Редакция Елены Шубиной, 2019. – 320 с.</a:t>
            </a:r>
            <a:endParaRPr lang="ru-RU" sz="2400" b="1" dirty="0"/>
          </a:p>
        </p:txBody>
      </p:sp>
      <p:pic>
        <p:nvPicPr>
          <p:cNvPr id="8193" name="Picture 1" descr="I:\С РАБОТЫ\2020 ГОД\картинки\[978-5-17-117443-9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2428876" cy="382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89"/>
            <a:ext cx="60722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/>
              <a:t>Его зовут Кирилл, но группа последователей и обожателей знает его под прозвищем Король.  А все из-за того, что Кирилл обладает особым чутьем на старые вещи, несущие в себе дух прошлого. Целыми днями он слоняется по барахолкам и антикварным лавочкам в поисках таких раритетов.</a:t>
            </a:r>
          </a:p>
          <a:p>
            <a:pPr algn="ctr" fontAlgn="base"/>
            <a:r>
              <a:rPr lang="ru-RU" b="1" dirty="0" smtClean="0"/>
              <a:t>Что это – способ постичь тайны мироздания или попытка сбежать из реального мира? Ведь дома Кирилла ждет больная Альцгеймером мать, то и дело пропадающая на улицах и забывающая дорогу обратно… Зачем молодой человек окружает себя предметами, несущими на себе отголоски прошлого чужих людей? Почему ему так спокойно среди этих вещей? Могут ли они стать проводниками в мир забытого, но желанного детства, утраченного… рая? Можно ли найти смысл жизни в прошлом и предотвратить угасание родного человека в настоящем?</a:t>
            </a:r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Современная проза рассчитана на широкий круг читателей. Авторы стараются писать простым понятным языком.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Выделить какую-либо одну лучшую книгу российской прозы невозможно. У каждого читателя свои вкусовые предпочтения.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21455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Особенности, которыми обладает современная русская проза – перенести сознание наблюдателя в привычные для него ситуации и даже места, где он не раз бывал в реальности.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Если автор совершает такой перенос сознания безболезненно - читатель оказывается в родном окружении, но уже на страницах книги. В таком случае, читающий будет сильнее сопереживать герою произведения и сможет сильнее поверить в происходящее на страницах книги.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54566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Предлагаем  вашему вниманию книги  авторов,  популярных в современном русском литературном обществе.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45" name="Picture 1" descr="I:\С РАБОТЫ\2020 ГОД\картинки\бук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428892" cy="2012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86116" y="5286388"/>
            <a:ext cx="5857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Ксения Сергеевна </a:t>
            </a:r>
            <a:r>
              <a:rPr lang="ru-RU" sz="28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Букша</a:t>
            </a:r>
            <a:r>
              <a:rPr lang="ru-RU" sz="28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 российский писатель, поэт, журналист.</a:t>
            </a:r>
            <a:b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52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/>
              <a:t> Ксения </a:t>
            </a:r>
            <a:r>
              <a:rPr lang="ru-RU" sz="2100" b="1" dirty="0" err="1" smtClean="0"/>
              <a:t>Букша</a:t>
            </a:r>
            <a:r>
              <a:rPr lang="ru-RU" sz="2100" b="1" dirty="0" smtClean="0"/>
              <a:t> - автор получившего премию «Национальный бестселлер» романа «Завод "Свобода"», биографии Казимира Малевича, сборника рассказов «Открывается внутрь» о всевозможных человеческих судьбах. В её прозе сочетается жёсткий реализм и лиричность, юмор и гротеск. Родилась в 1983 году в Санкт-Петербурге. Окончила Аничков лицей и музыкальную школу в Санкт-Петербурге. Окончила отделение «Экономика предприятия» экономического факультета Санкт-Петербургского государственного университета (2000—2005). Начала писать с четырнадцати лет. В восемнадцатилетнем возрасте в 2001 году окончила первый роман, который понравился Александру </a:t>
            </a:r>
            <a:r>
              <a:rPr lang="ru-RU" sz="2100" b="1" dirty="0" err="1" smtClean="0"/>
              <a:t>Житинскому</a:t>
            </a:r>
            <a:r>
              <a:rPr lang="ru-RU" sz="2100" b="1" dirty="0" smtClean="0"/>
              <a:t> и был опубликован им в собственном издательстве «Геликон Плюс».  Ксения участвовала во Всероссийских форумах молодых писателей 2001 и 2002 годов. </a:t>
            </a:r>
            <a:r>
              <a:rPr lang="ru-RU" sz="2100" b="1" dirty="0" err="1" smtClean="0"/>
              <a:t>Букша</a:t>
            </a:r>
            <a:r>
              <a:rPr lang="ru-RU" sz="2100" b="1" dirty="0" smtClean="0"/>
              <a:t> считается самым талантливым автором из так называемого поколения двадцатилетних.</a:t>
            </a:r>
            <a:endParaRPr lang="ru-RU" sz="21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286388"/>
            <a:ext cx="6357950" cy="785818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err="1" smtClean="0"/>
              <a:t>Букша</a:t>
            </a:r>
            <a:r>
              <a:rPr lang="ru-RU" sz="2400" b="1" dirty="0" smtClean="0"/>
              <a:t>, Ксения. </a:t>
            </a:r>
            <a:r>
              <a:rPr lang="ru-RU" sz="2400" b="1" dirty="0" err="1" smtClean="0"/>
              <a:t>Чуров</a:t>
            </a:r>
            <a:r>
              <a:rPr lang="ru-RU" sz="2400" b="1" dirty="0" smtClean="0"/>
              <a:t> и Чурбанов / Ксения </a:t>
            </a:r>
            <a:r>
              <a:rPr lang="ru-RU" sz="2400" b="1" dirty="0" err="1" smtClean="0"/>
              <a:t>Букша</a:t>
            </a:r>
            <a:r>
              <a:rPr lang="ru-RU" sz="2400" b="1" dirty="0" smtClean="0"/>
              <a:t>. – Москва: АСТ: Редакция Елены Шубиной, 2020. – 288 с.</a:t>
            </a:r>
            <a:endParaRPr lang="ru-RU" sz="2400" b="1" dirty="0"/>
          </a:p>
        </p:txBody>
      </p:sp>
      <p:pic>
        <p:nvPicPr>
          <p:cNvPr id="2049" name="Picture 1" descr="I:\С РАБОТЫ\2020 ГОД\картинки\cover1__w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644544" cy="4153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5715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 smtClean="0"/>
              <a:t>«</a:t>
            </a:r>
            <a:r>
              <a:rPr lang="ru-RU" sz="2200" b="1" dirty="0" err="1" smtClean="0"/>
              <a:t>Чуров</a:t>
            </a:r>
            <a:r>
              <a:rPr lang="ru-RU" sz="2200" b="1" dirty="0" smtClean="0"/>
              <a:t> и Чурбанов» – полный киношной </a:t>
            </a:r>
            <a:r>
              <a:rPr lang="ru-RU" sz="2200" b="1" dirty="0" err="1" smtClean="0"/>
              <a:t>движухи</a:t>
            </a:r>
            <a:r>
              <a:rPr lang="ru-RU" sz="2200" b="1" dirty="0" smtClean="0"/>
              <a:t> короткий роман с непредсказуемым сюжетом и густой, мрачноватой питерской атмосферой.</a:t>
            </a:r>
          </a:p>
          <a:p>
            <a:pPr indent="457200" algn="just"/>
            <a:r>
              <a:rPr lang="ru-RU" sz="2200" b="1" dirty="0" smtClean="0"/>
              <a:t>Живёшь-живёшь, и вдруг выясняется, что у тебя есть двойник, чьё сердце бьётся синхронно с твоим. Да не просто двойник, а твой бывший одноклассник: отличник или, наоборот, подозрительный тип, с которым у тебя решительно ничего общего в жизни быть не может.</a:t>
            </a:r>
          </a:p>
          <a:p>
            <a:pPr indent="457200" algn="just"/>
            <a:r>
              <a:rPr lang="ru-RU" sz="2200" b="1" dirty="0" smtClean="0"/>
              <a:t>Ничего, кроме смерти.</a:t>
            </a:r>
            <a:endParaRPr lang="ru-RU" sz="22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429264"/>
            <a:ext cx="5929322" cy="582594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Воденников</a:t>
            </a:r>
            <a:r>
              <a:rPr lang="ru-RU" sz="2800" b="1" dirty="0" smtClean="0"/>
              <a:t> Дмитрий Борисович</a:t>
            </a:r>
            <a:r>
              <a:rPr lang="ru-RU" sz="2400" b="1" dirty="0" smtClean="0"/>
              <a:t> - современный поэт, писатель и музыкант. </a:t>
            </a:r>
            <a:endParaRPr lang="ru-RU" sz="2400" b="1" dirty="0"/>
          </a:p>
        </p:txBody>
      </p:sp>
      <p:pic>
        <p:nvPicPr>
          <p:cNvPr id="3073" name="Picture 1" descr="I:\С РАБОТЫ\2020 ГОД\картинки\воденн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4643446"/>
            <a:ext cx="2643206" cy="1907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/>
              <a:t>Дмитрий Борисович </a:t>
            </a:r>
            <a:r>
              <a:rPr lang="ru-RU" sz="2300" b="1" dirty="0" err="1" smtClean="0"/>
              <a:t>Воденников</a:t>
            </a:r>
            <a:r>
              <a:rPr lang="ru-RU" sz="2300" b="1" dirty="0" smtClean="0"/>
              <a:t> родился 22 декабря 1968 года. Живет в Москве.</a:t>
            </a:r>
            <a:br>
              <a:rPr lang="ru-RU" sz="2300" b="1" dirty="0" smtClean="0"/>
            </a:br>
            <a:r>
              <a:rPr lang="ru-RU" sz="2300" b="1" dirty="0" smtClean="0"/>
              <a:t> Рождённый в СССР, переживший лихие 90-е, он стал знаменитым в новой России. Закончил филологический факультет МГПИ. Работал в школе учителем. В 2007 году на фестивале </a:t>
            </a:r>
            <a:r>
              <a:rPr lang="ru-RU" sz="2300" b="1" dirty="0" smtClean="0"/>
              <a:t>«Территория</a:t>
            </a:r>
            <a:r>
              <a:rPr lang="ru-RU" sz="2300" b="1" dirty="0" smtClean="0"/>
              <a:t>»</a:t>
            </a:r>
            <a:r>
              <a:rPr lang="ru-RU" sz="2300" b="1" dirty="0" smtClean="0"/>
              <a:t> </a:t>
            </a:r>
            <a:r>
              <a:rPr lang="ru-RU" sz="2300" b="1" dirty="0" smtClean="0"/>
              <a:t>был избран </a:t>
            </a:r>
            <a:r>
              <a:rPr lang="ru-RU" sz="2300" b="1" dirty="0" smtClean="0"/>
              <a:t>«Королём поэтов». </a:t>
            </a:r>
            <a:r>
              <a:rPr lang="ru-RU" sz="2300" b="1" dirty="0" err="1" smtClean="0"/>
              <a:t>Воденникова</a:t>
            </a:r>
            <a:r>
              <a:rPr lang="ru-RU" sz="2300" b="1" dirty="0" smtClean="0"/>
              <a:t> считают лицом современной русской поэзии. </a:t>
            </a:r>
          </a:p>
          <a:p>
            <a:pPr algn="ctr"/>
            <a:r>
              <a:rPr lang="ru-RU" sz="2300" b="1" dirty="0" smtClean="0"/>
              <a:t>Он сотрудничает с музыкальными группами и композиторами, создавая диски, на которых записано авторское чтение под музыку. С 2013 года </a:t>
            </a:r>
            <a:r>
              <a:rPr lang="ru-RU" sz="2300" b="1" dirty="0" err="1" smtClean="0"/>
              <a:t>колумнист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gazeta.ru</a:t>
            </a:r>
            <a:r>
              <a:rPr lang="ru-RU" sz="2300" b="1" dirty="0" smtClean="0"/>
              <a:t>. </a:t>
            </a:r>
          </a:p>
          <a:p>
            <a:pPr algn="ctr"/>
            <a:r>
              <a:rPr lang="ru-RU" sz="2300" b="1" dirty="0" smtClean="0"/>
              <a:t>Автор восьми книг стихов и документального романа «Здравствуйте, я пришел с Вами попрощаться», основанного на дневниковых записях.</a:t>
            </a:r>
            <a:endParaRPr lang="ru-RU" sz="23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214950"/>
            <a:ext cx="5857884" cy="857256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dirty="0" err="1" smtClean="0"/>
              <a:t>Воденников</a:t>
            </a:r>
            <a:r>
              <a:rPr lang="ru-RU" sz="2400" b="1" dirty="0" smtClean="0"/>
              <a:t>, Дмитрий. Сны о Чуне: эссе / Дмитрий </a:t>
            </a:r>
            <a:r>
              <a:rPr lang="ru-RU" sz="2400" b="1" dirty="0" err="1" smtClean="0"/>
              <a:t>Воденников</a:t>
            </a:r>
            <a:r>
              <a:rPr lang="ru-RU" sz="2400" b="1" dirty="0" smtClean="0"/>
              <a:t>. – Москва: АСТ: Редакция Елены Шубиной, 2020. – 286 с.</a:t>
            </a:r>
            <a:endParaRPr lang="ru-RU" sz="2400" b="1" dirty="0"/>
          </a:p>
        </p:txBody>
      </p:sp>
      <p:pic>
        <p:nvPicPr>
          <p:cNvPr id="4097" name="Picture 1" descr="I:\С РАБОТЫ\2020 ГОД\картинки\cover3d1__w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85728"/>
            <a:ext cx="2357439" cy="3703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607223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«Сны о Чуне» -  роман поэта, </a:t>
            </a:r>
            <a:r>
              <a:rPr lang="ru-RU" sz="2200" b="1" dirty="0" err="1" smtClean="0"/>
              <a:t>колумниста</a:t>
            </a:r>
            <a:r>
              <a:rPr lang="ru-RU" sz="2200" b="1" dirty="0" smtClean="0"/>
              <a:t> «Учительской газеты» Дмитрия </a:t>
            </a:r>
            <a:r>
              <a:rPr lang="ru-RU" sz="2200" b="1" dirty="0" err="1" smtClean="0"/>
              <a:t>Воденникова</a:t>
            </a:r>
            <a:r>
              <a:rPr lang="ru-RU" sz="2200" b="1" dirty="0" smtClean="0"/>
              <a:t>, побуждает задуматься о природе прозы поэта. В центре романа автора, который не забывает о своем поэтическом призвании и взявшись за прозу, преобладает не сюжет, а скорее событие-явление - несколько экстравагантная и вообще незаурядная собака-такса Чуня. Автор излагает житейски анекдотические (но оттого не менее поучительные) истории, связанные с этой собакой.</a:t>
            </a:r>
            <a:endParaRPr lang="ru-RU" sz="22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С РАБОТЫ\2020 ГОД\картинки\s120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357826"/>
            <a:ext cx="5929322" cy="6540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Водолазкин Евгений Германович </a:t>
            </a:r>
            <a:r>
              <a:rPr lang="ru-RU" sz="2400" b="1" dirty="0" smtClean="0"/>
              <a:t>– русский писатель и литературовед</a:t>
            </a:r>
            <a:endParaRPr lang="ru-RU" sz="2400" b="1" dirty="0"/>
          </a:p>
        </p:txBody>
      </p:sp>
      <p:pic>
        <p:nvPicPr>
          <p:cNvPr id="1027" name="Picture 3" descr="I:\С РАБОТЫ\2020 ГОД\картинки\водолазки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2857487" cy="1857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900" b="1" dirty="0" smtClean="0"/>
              <a:t>Евгений Водолазкин – российский писатель, признанный знаток древнерусской литературы, автор произведений, удостоенных лучших литературных премий нашей страны. Евгений Германович Водолазкин родился в 1964 году в Киеве, поступил на русское отделение филологического факультета Киевского государственного университета, которое окончил с красным дипломом. Затем поступил в аспирантуру при Отделе древнерусской литературы Института русской литературы (Пушкинский Дом) АН СССР. </a:t>
            </a:r>
          </a:p>
          <a:p>
            <a:pPr algn="ctr" fontAlgn="base"/>
            <a:r>
              <a:rPr lang="ru-RU" sz="1900" b="1" dirty="0" smtClean="0"/>
              <a:t> С начала 2000-х годов автор начинает работать над художественной литературой. Он проводит четкую грань между творчеством и научной работой, считая эти два способа познания мира взаимосвязанными, но абсолютно разными. В результате такого разделения Евгению Германовичу удается создавать потрясающие книги: «Авиатор»; сборник «Дом и остров, или Инструмент языка»; «Инструмент языка. О людях и словах».</a:t>
            </a:r>
          </a:p>
          <a:p>
            <a:pPr algn="ctr" fontAlgn="base"/>
            <a:r>
              <a:rPr lang="ru-RU" sz="1900" b="1" dirty="0" smtClean="0"/>
              <a:t> Самой известной книгой </a:t>
            </a:r>
            <a:r>
              <a:rPr lang="ru-RU" sz="1900" b="1" dirty="0" err="1" smtClean="0"/>
              <a:t>Водолазкина</a:t>
            </a:r>
            <a:r>
              <a:rPr lang="ru-RU" sz="1900" b="1" dirty="0" smtClean="0"/>
              <a:t> считается роман «Лавр». Роман получил высокие оценки критиков, а в 2013 году стал лауреатом двух книжных премий: «Ясная поляна» и «Большая книга»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2557</Words>
  <Application>Microsoft Office PowerPoint</Application>
  <PresentationFormat>Экран (4:3)</PresentationFormat>
  <Paragraphs>108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Библиотека рекомендует:</vt:lpstr>
      <vt:lpstr>Слайд 2</vt:lpstr>
      <vt:lpstr>Слайд 3</vt:lpstr>
      <vt:lpstr>Слайд 4</vt:lpstr>
      <vt:lpstr>Слайд 5</vt:lpstr>
      <vt:lpstr>Букша, Ксения. Чуров и Чурбанов / Ксения Букша. – Москва: АСТ: Редакция Елены Шубиной, 2020. – 288 с.</vt:lpstr>
      <vt:lpstr>Воденников Дмитрий Борисович - современный поэт, писатель и музыкант. </vt:lpstr>
      <vt:lpstr>Воденников, Дмитрий. Сны о Чуне: эссе / Дмитрий Воденников. – Москва: АСТ: Редакция Елены Шубиной, 2020. – 286 с.</vt:lpstr>
      <vt:lpstr>Водолазкин Евгений Германович – русский писатель и литературовед</vt:lpstr>
      <vt:lpstr>Водолазкин, Евгений. Идти бестрепетно. Между литературой и жизнью / Евгений Водолазкин. – Москва: АСТ: Редакция Елены Шубиной, 2020. – 416 с.</vt:lpstr>
      <vt:lpstr>Кузнецов Сергей Юрьевич – российский писатель, журналист</vt:lpstr>
      <vt:lpstr>Кузнецов, Сергей. Хоровод воды / Сергей Кузнецов. – Москва: АСТ: Редакция Елены Шубиной, 2019. – 704 с.</vt:lpstr>
      <vt:lpstr>Метлицкая Мария – российский прозаик</vt:lpstr>
      <vt:lpstr>Метлицкая, Мария. Другая Вера / Мария Метлицкая. – Москва: Эксмо, 2020. – 236 с.</vt:lpstr>
      <vt:lpstr>Некрасова Евгения Игоревна – российский писатель.</vt:lpstr>
      <vt:lpstr>Некрасова, Евгения. Сестромам. О тех, кто будет маяться / Евгения Некрасова. – Москва: АСТ: Редакция Елены Шубиной, 2019. – 384 с. </vt:lpstr>
      <vt:lpstr>Александра Николаенко - русская писательница, художник, иллюстратор</vt:lpstr>
      <vt:lpstr>Николаенко, Александра. Убить Бобрыкина / Александра Николаенко. – Москва: РИПОЛ классик, 2018. – 288 с.</vt:lpstr>
      <vt:lpstr>Сальников Алексей Борисович - русский писатель и поэт. Лауреат премии Национальный бестселлер</vt:lpstr>
      <vt:lpstr>Сальников, Алексей. Петровы в гриппе и вокруг него / Алексей Сальников. – Москва: АСТ: Редакция Елены Шубиной, 2018. – 416 с.</vt:lpstr>
      <vt:lpstr>Андрей Донатович Синявский — русский литературовед, писатель, литературный критик.</vt:lpstr>
      <vt:lpstr>Синявский, Андрей. Спокойной ночи / Андрей Синявский. – Москва: АСТ: Редакция Елены Шубиной, 2015. – 416 с.</vt:lpstr>
      <vt:lpstr>Андрей Викторович Рубанов  – российский прозаик, кинодраматург</vt:lpstr>
      <vt:lpstr>Рубанов, Андрей. Жёстко и угрюмо: рассказы /Андрей Рубанов. – Москва: АСТ: Редакция Елены Шубиной, 2019. – 320 с.</vt:lpstr>
      <vt:lpstr>Рубина Дина Ильинична – современная писательница и сценаристка</vt:lpstr>
      <vt:lpstr>Рубина, Дина. Наполеонов обоз. Кн. 3. Ангельский рожок / Дина Рубина. – Москва: Эксмо, 2020. – 480 с.</vt:lpstr>
      <vt:lpstr>Григорий Служитель – российский актёр, писатель</vt:lpstr>
      <vt:lpstr>Служитель, Григорий. Дни Савелия / Григорий Служитель. – Москва: АСТ: Редакция Елены Шубиной, 2020. – 384 с.</vt:lpstr>
      <vt:lpstr>Улицкая Людмила Евгеньевна – российская писательница, сценарист</vt:lpstr>
      <vt:lpstr>Улицкая, Людмила. О теле души: новые рассказы / Людмила Улицкая. – Москва: АСТ: Редакция Елены Шубиной, 2020. – 234 с.</vt:lpstr>
      <vt:lpstr>Чижов Евгений Львович – российский писатель</vt:lpstr>
      <vt:lpstr>Чижов, Евгений. Собиратель рая / Евгений Чижов. – Москва: АСТ: Редакция Елены Шубиной, 2019. – 320 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рекомендует:</dc:title>
  <dc:creator>user</dc:creator>
  <cp:lastModifiedBy>user</cp:lastModifiedBy>
  <cp:revision>130</cp:revision>
  <dcterms:created xsi:type="dcterms:W3CDTF">2020-04-05T09:11:23Z</dcterms:created>
  <dcterms:modified xsi:type="dcterms:W3CDTF">2020-04-07T06:40:49Z</dcterms:modified>
</cp:coreProperties>
</file>