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 varScale="1">
        <p:scale>
          <a:sx n="83" d="100"/>
          <a:sy n="83" d="100"/>
        </p:scale>
        <p:origin x="-145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3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09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830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2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60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07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32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2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0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2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1988840"/>
            <a:ext cx="8229600" cy="1143000"/>
          </a:xfrm>
        </p:spPr>
        <p:txBody>
          <a:bodyPr>
            <a:normAutofit/>
          </a:bodyPr>
          <a:lstStyle>
            <a:lvl1pPr>
              <a:defRPr sz="6000">
                <a:solidFill>
                  <a:srgbClr val="FFFF00"/>
                </a:solidFill>
              </a:defRPr>
            </a:lvl1pPr>
          </a:lstStyle>
          <a:p>
            <a:r>
              <a:rPr lang="ru-RU" dirty="0" smtClean="0"/>
              <a:t>Вопрос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2627784" y="5517232"/>
            <a:ext cx="3456384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Узнать ответ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льный 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92" y="1844824"/>
            <a:ext cx="7344816" cy="1143000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firstslide" highlightClick="1"/>
          </p:cNvPr>
          <p:cNvSpPr/>
          <p:nvPr userDrawn="1"/>
        </p:nvSpPr>
        <p:spPr>
          <a:xfrm>
            <a:off x="2987824" y="5445224"/>
            <a:ext cx="3240360" cy="68237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hlinkClick r:id="rId2" action="ppaction://hlinksldjump"/>
              </a:rPr>
              <a:t>Вернуться к выбору</a:t>
            </a:r>
            <a:r>
              <a:rPr lang="ru-RU" sz="2000" baseline="0" dirty="0" smtClean="0">
                <a:solidFill>
                  <a:srgbClr val="FF0000"/>
                </a:solidFill>
                <a:hlinkClick r:id="rId2" action="ppaction://hlinksldjump"/>
              </a:rPr>
              <a:t> тем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6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D9F0D-C379-4E65-A385-B0E665C02D29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A56F0-7B06-4A30-A27E-035B51D5B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88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2" Type="http://schemas.openxmlformats.org/officeDocument/2006/relationships/slide" Target="slide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0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Александр Сергеевич Пушкин</a:t>
            </a:r>
            <a:r>
              <a:rPr lang="ru-RU" sz="6000" b="1" dirty="0">
                <a:solidFill>
                  <a:srgbClr val="FFFF00"/>
                </a:solidFill>
                <a:latin typeface="Gabriola" panose="04040605051002020D02" pitchFamily="82" charset="0"/>
              </a:rPr>
              <a:t/>
            </a:r>
            <a:br>
              <a:rPr lang="ru-RU" sz="6000" b="1" dirty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sz="60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/>
            </a:r>
            <a:br>
              <a:rPr lang="ru-RU" sz="60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sz="60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«Маленькие трагедии»</a:t>
            </a:r>
            <a:br>
              <a:rPr lang="ru-RU" sz="6000" b="1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викторина</a:t>
            </a:r>
            <a:endParaRPr lang="ru-RU" sz="6000" b="1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1026" name="Picture 2" descr="https://imageproxy.wellmax.eu/pipeline?operations=%5b%7b%22operation%22:%22convert%22,%22params%22:%7b%22background%22:%22255,255,255%22,%22type%22:%22jpeg%22%7d%7d,%7b%22operation%22:%22resize%22,%22params%22:%7b%22height%22:%22%22,%22width%22:1024%7d%7d%5d&amp;url=https://storage.wellmax.eu/public/images/goods/22574/b3ac5618f570663deff627f2f5c7be2a550bf64b.jpg&amp;sign=4om84MdXWIYUIaE9sFtKco_kod4WFPxcM3M1Llnfg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87174"/>
            <a:ext cx="2090752" cy="328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8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344816" cy="11430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«Реквием»</a:t>
            </a:r>
            <a:endParaRPr lang="ru-RU" sz="6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290824" cy="3218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86756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Вопрос 5:</a:t>
            </a:r>
            <a:r>
              <a:rPr lang="ru-RU" sz="4800" dirty="0"/>
              <a:t>Из какой «Маленькой трагедии цитата</a:t>
            </a:r>
            <a:r>
              <a:rPr lang="ru-RU" sz="4800" dirty="0" smtClean="0"/>
              <a:t>»</a:t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> </a:t>
            </a:r>
            <a:r>
              <a:rPr lang="ru-RU" sz="4800" dirty="0"/>
              <a:t>«Ужасный век, ужасные сердца»</a:t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5443809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344816" cy="1143000"/>
          </a:xfrm>
        </p:spPr>
        <p:txBody>
          <a:bodyPr/>
          <a:lstStyle/>
          <a:p>
            <a:r>
              <a:rPr lang="ru-RU" dirty="0" smtClean="0"/>
              <a:t>«Скупой рыцарь»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536698" cy="3660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43852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Вопрос 6: Как </a:t>
            </a:r>
            <a:r>
              <a:rPr lang="ru-RU" sz="3600" dirty="0"/>
              <a:t>зовут возлюбленную Дона </a:t>
            </a:r>
            <a:r>
              <a:rPr lang="ru-RU" sz="3600" dirty="0" err="1"/>
              <a:t>Гуана</a:t>
            </a:r>
            <a:r>
              <a:rPr lang="ru-RU" sz="3600" dirty="0"/>
              <a:t>, из-за страсти к которой он погибает</a:t>
            </a:r>
            <a:r>
              <a:rPr lang="ru-RU" sz="3600" dirty="0" smtClean="0"/>
              <a:t>: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а) Дона Анна </a:t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>б) Джульетта</a:t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>в) Лаура</a:t>
            </a:r>
          </a:p>
        </p:txBody>
      </p:sp>
    </p:spTree>
    <p:extLst>
      <p:ext uri="{BB962C8B-B14F-4D97-AF65-F5344CB8AC3E}">
        <p14:creationId xmlns:p14="http://schemas.microsoft.com/office/powerpoint/2010/main" val="143032345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344816" cy="1143000"/>
          </a:xfrm>
        </p:spPr>
        <p:txBody>
          <a:bodyPr/>
          <a:lstStyle/>
          <a:p>
            <a:r>
              <a:rPr lang="ru-RU" dirty="0" smtClean="0"/>
              <a:t>Дона Анна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19408"/>
            <a:ext cx="2376264" cy="3719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244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8229600" cy="1143000"/>
          </a:xfrm>
        </p:spPr>
        <p:txBody>
          <a:bodyPr>
            <a:noAutofit/>
          </a:bodyPr>
          <a:lstStyle/>
          <a:p>
            <a:r>
              <a:rPr lang="ru-RU" sz="4400" dirty="0" smtClean="0"/>
              <a:t>Вопрос 7: </a:t>
            </a:r>
            <a:r>
              <a:rPr lang="ru-RU" sz="4400" dirty="0"/>
              <a:t>О чём Дон </a:t>
            </a:r>
            <a:r>
              <a:rPr lang="ru-RU" sz="4400" dirty="0" err="1"/>
              <a:t>Гуан</a:t>
            </a:r>
            <a:r>
              <a:rPr lang="ru-RU" sz="4400" dirty="0"/>
              <a:t> приказывает своему слуге просить статую командора </a:t>
            </a:r>
          </a:p>
        </p:txBody>
      </p:sp>
    </p:spTree>
    <p:extLst>
      <p:ext uri="{BB962C8B-B14F-4D97-AF65-F5344CB8AC3E}">
        <p14:creationId xmlns:p14="http://schemas.microsoft.com/office/powerpoint/2010/main" val="199889532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Прийти  вечером к Доне Анне и встать у дверей</a:t>
            </a:r>
          </a:p>
        </p:txBody>
      </p:sp>
    </p:spTree>
    <p:extLst>
      <p:ext uri="{BB962C8B-B14F-4D97-AF65-F5344CB8AC3E}">
        <p14:creationId xmlns:p14="http://schemas.microsoft.com/office/powerpoint/2010/main" val="158600719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800" dirty="0" smtClean="0"/>
              <a:t>Вопрос </a:t>
            </a:r>
            <a:r>
              <a:rPr lang="ru-RU" sz="4400" dirty="0" smtClean="0"/>
              <a:t>8:</a:t>
            </a:r>
            <a:r>
              <a:rPr lang="ru-RU" sz="4400" dirty="0"/>
              <a:t>Как зовут председателя застолья в пьесе «Пир во время чумы»:</a:t>
            </a:r>
            <a:br>
              <a:rPr lang="ru-RU" sz="4400" dirty="0"/>
            </a:br>
            <a:r>
              <a:rPr lang="ru-RU" sz="4800" dirty="0"/>
              <a:t>а) </a:t>
            </a:r>
            <a:r>
              <a:rPr lang="ru-RU" sz="4800" dirty="0" err="1"/>
              <a:t>Лепорелло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б) Альбер</a:t>
            </a:r>
            <a:br>
              <a:rPr lang="ru-RU" sz="4800" dirty="0"/>
            </a:br>
            <a:r>
              <a:rPr lang="ru-RU" sz="4800" dirty="0"/>
              <a:t>в) </a:t>
            </a:r>
            <a:r>
              <a:rPr lang="ru-RU" sz="4800" dirty="0" err="1"/>
              <a:t>Вальсингам</a:t>
            </a:r>
            <a:r>
              <a:rPr lang="ru-RU" sz="4800" dirty="0"/>
              <a:t> </a:t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6893076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344816" cy="1143000"/>
          </a:xfrm>
        </p:spPr>
        <p:txBody>
          <a:bodyPr>
            <a:normAutofit/>
          </a:bodyPr>
          <a:lstStyle/>
          <a:p>
            <a:r>
              <a:rPr lang="ru-RU" sz="5400" dirty="0" err="1" smtClean="0"/>
              <a:t>Вальсингам</a:t>
            </a:r>
            <a:endParaRPr lang="ru-RU" sz="5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71194"/>
            <a:ext cx="2241249" cy="3585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34713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/>
              <a:t>Вопрос 9:</a:t>
            </a:r>
            <a:r>
              <a:rPr lang="ru-RU" sz="5400" dirty="0"/>
              <a:t> Откуда Сальери взял яд, которым он отравил Моцарта?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09402771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97865"/>
              </p:ext>
            </p:extLst>
          </p:nvPr>
        </p:nvGraphicFramePr>
        <p:xfrm>
          <a:off x="107504" y="116632"/>
          <a:ext cx="8777196" cy="60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00"/>
                <a:gridCol w="1807299"/>
                <a:gridCol w="1807299"/>
                <a:gridCol w="1807299"/>
                <a:gridCol w="1807299"/>
              </a:tblGrid>
              <a:tr h="2016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Вопрос 1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Вопрос 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Вопрос 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Вопрос 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Вопрос 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800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Вопрос 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Вопрос 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Вопрос 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Вопрос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 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Вопрос 10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160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Вопрос 11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Вопрос 12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Вопрос 13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 action="ppaction://hlinksldjump"/>
                        </a:rPr>
                        <a:t>Вопрос 14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65104"/>
            <a:ext cx="1513260" cy="15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4270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От возлюбленной </a:t>
            </a:r>
            <a:r>
              <a:rPr lang="ru-RU" dirty="0" err="1"/>
              <a:t>Изоры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7"/>
            <a:ext cx="2448272" cy="3917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9670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800" dirty="0" smtClean="0"/>
              <a:t>Вопрос 10: </a:t>
            </a:r>
            <a:r>
              <a:rPr lang="ru-RU" sz="4800" dirty="0"/>
              <a:t>В какой город возвращается тайком Дон </a:t>
            </a:r>
            <a:r>
              <a:rPr lang="ru-RU" sz="4800" dirty="0" err="1"/>
              <a:t>Гуан</a:t>
            </a:r>
            <a:r>
              <a:rPr lang="ru-RU" sz="4800" dirty="0"/>
              <a:t> из  ссылки</a:t>
            </a:r>
            <a:r>
              <a:rPr lang="ru-RU" sz="4800" dirty="0" smtClean="0"/>
              <a:t>:</a:t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а) Париж</a:t>
            </a:r>
            <a:br>
              <a:rPr lang="ru-RU" sz="4800" dirty="0"/>
            </a:br>
            <a:r>
              <a:rPr lang="ru-RU" sz="4800" dirty="0"/>
              <a:t>б) Неаполь</a:t>
            </a:r>
            <a:br>
              <a:rPr lang="ru-RU" sz="4800" dirty="0"/>
            </a:br>
            <a:r>
              <a:rPr lang="ru-RU" sz="4800" dirty="0"/>
              <a:t>в) Мадрид </a:t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128781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012" y="620688"/>
            <a:ext cx="7344816" cy="1143000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Мадрид</a:t>
            </a:r>
            <a:endParaRPr lang="ru-RU" sz="6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96" y="1772816"/>
            <a:ext cx="5123384" cy="341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0475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>Вопрос 11: </a:t>
            </a:r>
            <a:r>
              <a:rPr lang="ru-RU" sz="4000" dirty="0"/>
              <a:t>Кто призывает прекратить кощунственное веселье во время эпидемии чумы</a:t>
            </a:r>
            <a:r>
              <a:rPr lang="ru-RU" sz="4000" dirty="0" smtClean="0"/>
              <a:t>: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800" dirty="0"/>
              <a:t>а) Душа умершего друга</a:t>
            </a:r>
            <a:br>
              <a:rPr lang="ru-RU" sz="4800" dirty="0"/>
            </a:br>
            <a:r>
              <a:rPr lang="ru-RU" sz="4800" dirty="0"/>
              <a:t>б) Священник </a:t>
            </a:r>
            <a:br>
              <a:rPr lang="ru-RU" sz="4800" dirty="0"/>
            </a:br>
            <a:r>
              <a:rPr lang="ru-RU" sz="4800" dirty="0"/>
              <a:t>в) Рыцарь</a:t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9942076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344816" cy="1143000"/>
          </a:xfrm>
        </p:spPr>
        <p:txBody>
          <a:bodyPr/>
          <a:lstStyle/>
          <a:p>
            <a:r>
              <a:rPr lang="ru-RU" dirty="0" smtClean="0"/>
              <a:t>Священник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332088" cy="333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05790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/>
              <a:t>Вопрос 12: </a:t>
            </a:r>
            <a:r>
              <a:rPr lang="ru-RU" sz="4800" dirty="0"/>
              <a:t>. Где впервые Дон </a:t>
            </a:r>
            <a:r>
              <a:rPr lang="ru-RU" sz="4800" dirty="0" err="1"/>
              <a:t>Гуан</a:t>
            </a:r>
            <a:r>
              <a:rPr lang="ru-RU" sz="4800" dirty="0"/>
              <a:t> увидел Анну?</a:t>
            </a:r>
          </a:p>
        </p:txBody>
      </p:sp>
    </p:spTree>
    <p:extLst>
      <p:ext uri="{BB962C8B-B14F-4D97-AF65-F5344CB8AC3E}">
        <p14:creationId xmlns:p14="http://schemas.microsoft.com/office/powerpoint/2010/main" val="111060746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344816" cy="1143000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Антоньевом</a:t>
            </a:r>
            <a:r>
              <a:rPr lang="ru-RU" dirty="0"/>
              <a:t> монастыре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8" y="1844824"/>
            <a:ext cx="3443213" cy="3315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29652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/>
              <a:t>Вопрос 13: </a:t>
            </a:r>
            <a:r>
              <a:rPr lang="ru-RU" sz="5400" dirty="0"/>
              <a:t>Кого Дон </a:t>
            </a:r>
            <a:r>
              <a:rPr lang="ru-RU" sz="5400" dirty="0" err="1"/>
              <a:t>Гуан</a:t>
            </a:r>
            <a:r>
              <a:rPr lang="ru-RU" sz="5400" dirty="0"/>
              <a:t> первым делом хотел навестить в Мадриде?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96214156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344816" cy="1143000"/>
          </a:xfrm>
        </p:spPr>
        <p:txBody>
          <a:bodyPr>
            <a:normAutofit/>
          </a:bodyPr>
          <a:lstStyle/>
          <a:p>
            <a:r>
              <a:rPr lang="ru-RU" sz="5400" dirty="0"/>
              <a:t>Лауру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97930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/>
              <a:t>Вопрос 14:</a:t>
            </a:r>
            <a:r>
              <a:rPr lang="ru-RU" sz="4800" dirty="0"/>
              <a:t> Откуда эти строки «Безбожный пир, безбожные безумцы…»</a:t>
            </a:r>
            <a:br>
              <a:rPr lang="ru-RU" sz="4800" dirty="0"/>
            </a:br>
            <a:r>
              <a:rPr lang="ru-RU" sz="4800" dirty="0" smtClean="0"/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5442337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/>
              <a:t>Вопрос 1: </a:t>
            </a:r>
            <a:r>
              <a:rPr lang="ru-RU" sz="4000" dirty="0"/>
              <a:t>К какому литературному жанру принадлежат все произведения, вошедшие в цикл под названием «Маленькие трагедии</a:t>
            </a:r>
          </a:p>
        </p:txBody>
      </p:sp>
    </p:spTree>
    <p:extLst>
      <p:ext uri="{BB962C8B-B14F-4D97-AF65-F5344CB8AC3E}">
        <p14:creationId xmlns:p14="http://schemas.microsoft.com/office/powerpoint/2010/main" val="34227268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7344816" cy="1143000"/>
          </a:xfrm>
        </p:spPr>
        <p:txBody>
          <a:bodyPr/>
          <a:lstStyle/>
          <a:p>
            <a:r>
              <a:rPr lang="ru-RU" dirty="0" smtClean="0"/>
              <a:t>«Пир </a:t>
            </a:r>
            <a:r>
              <a:rPr lang="ru-RU" dirty="0"/>
              <a:t>во время </a:t>
            </a:r>
            <a:r>
              <a:rPr lang="ru-RU" dirty="0" smtClean="0"/>
              <a:t>чумы»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9" y="1878709"/>
            <a:ext cx="6271790" cy="329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9139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344816" cy="1143000"/>
          </a:xfrm>
        </p:spPr>
        <p:txBody>
          <a:bodyPr>
            <a:noAutofit/>
          </a:bodyPr>
          <a:lstStyle/>
          <a:p>
            <a:r>
              <a:rPr lang="ru-RU" sz="7200" dirty="0" smtClean="0"/>
              <a:t>Пьесы</a:t>
            </a:r>
            <a:endParaRPr lang="ru-RU" sz="7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447913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13004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dirty="0" smtClean="0"/>
              <a:t>Вопрос 2:</a:t>
            </a:r>
            <a:r>
              <a:rPr lang="ru-RU" sz="3600" dirty="0"/>
              <a:t>Какое произведение не входит в цикл «Маленьких трагедий</a:t>
            </a:r>
            <a:r>
              <a:rPr lang="ru-RU" sz="3600" dirty="0" smtClean="0"/>
              <a:t>»?: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200" dirty="0"/>
              <a:t>«Скупой рыцарь»</a:t>
            </a:r>
            <a:br>
              <a:rPr lang="ru-RU" sz="3200" dirty="0"/>
            </a:br>
            <a:r>
              <a:rPr lang="ru-RU" sz="3200" dirty="0"/>
              <a:t>«Моцарт и Сальери»</a:t>
            </a:r>
            <a:br>
              <a:rPr lang="ru-RU" sz="3200" dirty="0"/>
            </a:br>
            <a:r>
              <a:rPr lang="ru-RU" sz="3200" dirty="0"/>
              <a:t>«Каменный гость»</a:t>
            </a:r>
            <a:br>
              <a:rPr lang="ru-RU" sz="3200" dirty="0"/>
            </a:br>
            <a:r>
              <a:rPr lang="ru-RU" sz="3200" dirty="0"/>
              <a:t>«Пир во время чумы»</a:t>
            </a:r>
            <a:br>
              <a:rPr lang="ru-RU" sz="3200" dirty="0"/>
            </a:br>
            <a:r>
              <a:rPr lang="ru-RU" sz="3200" dirty="0"/>
              <a:t>«Русалка»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206119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344816" cy="1143000"/>
          </a:xfrm>
        </p:spPr>
        <p:txBody>
          <a:bodyPr>
            <a:noAutofit/>
          </a:bodyPr>
          <a:lstStyle/>
          <a:p>
            <a:r>
              <a:rPr lang="ru-RU" sz="7200" dirty="0" smtClean="0"/>
              <a:t>«Русалка»</a:t>
            </a:r>
            <a:endParaRPr lang="ru-RU" sz="7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3593976" cy="2719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65922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000" dirty="0" smtClean="0"/>
              <a:t>Вопрос 3:</a:t>
            </a:r>
            <a:r>
              <a:rPr lang="ru-RU" sz="4000" dirty="0"/>
              <a:t>Сколько сундуков с золотом было у старого барона в пьесе «Скупой рыцарь</a:t>
            </a:r>
            <a:r>
              <a:rPr lang="ru-RU" sz="4000" dirty="0" smtClean="0"/>
              <a:t>»: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а) </a:t>
            </a:r>
            <a:r>
              <a:rPr lang="ru-RU" sz="4000" dirty="0" smtClean="0"/>
              <a:t>6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б) 5</a:t>
            </a:r>
            <a:br>
              <a:rPr lang="ru-RU" sz="4000" dirty="0"/>
            </a:br>
            <a:r>
              <a:rPr lang="ru-RU" sz="4000" dirty="0"/>
              <a:t>в) 4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32" y="2060848"/>
            <a:ext cx="3374830" cy="3259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706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344816" cy="1143000"/>
          </a:xfrm>
        </p:spPr>
        <p:txBody>
          <a:bodyPr>
            <a:noAutofit/>
          </a:bodyPr>
          <a:lstStyle/>
          <a:p>
            <a:r>
              <a:rPr lang="ru-RU" sz="7200" dirty="0" smtClean="0"/>
              <a:t>Шесть</a:t>
            </a:r>
            <a:endParaRPr lang="ru-RU" sz="7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2736304" cy="1980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14258"/>
            <a:ext cx="2986782" cy="2642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9365"/>
            <a:ext cx="2448272" cy="2743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30438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800" dirty="0" smtClean="0"/>
              <a:t>Вопрос 4: </a:t>
            </a:r>
            <a:r>
              <a:rPr lang="ru-RU" sz="4000" dirty="0"/>
              <a:t>Как называется лучшее произведение Моцарта, которое он играет Сальери накануне своей смерти</a:t>
            </a:r>
            <a:r>
              <a:rPr lang="ru-RU" sz="4000" dirty="0" smtClean="0"/>
              <a:t>: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а) «Волшебная флейта»</a:t>
            </a:r>
            <a:br>
              <a:rPr lang="ru-RU" sz="4000" dirty="0"/>
            </a:br>
            <a:r>
              <a:rPr lang="ru-RU" sz="4000" dirty="0"/>
              <a:t>б) «Реквием» </a:t>
            </a:r>
            <a:br>
              <a:rPr lang="ru-RU" sz="4000" dirty="0"/>
            </a:br>
            <a:r>
              <a:rPr lang="ru-RU" sz="4000" dirty="0"/>
              <a:t>в) «Дон Жуан»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81570402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259</Words>
  <Application>Microsoft Office PowerPoint</Application>
  <PresentationFormat>Экран (4:3)</PresentationFormat>
  <Paragraphs>44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 Александр Сергеевич Пушкин  «Маленькие трагедии» викторина</vt:lpstr>
      <vt:lpstr>Презентация PowerPoint</vt:lpstr>
      <vt:lpstr>Вопрос 1: К какому литературному жанру принадлежат все произведения, вошедшие в цикл под названием «Маленькие трагедии</vt:lpstr>
      <vt:lpstr>Пьесы</vt:lpstr>
      <vt:lpstr>Вопрос 2:Какое произведение не входит в цикл «Маленьких трагедий»?:  «Скупой рыцарь» «Моцарт и Сальери» «Каменный гость» «Пир во время чумы» «Русалка» </vt:lpstr>
      <vt:lpstr>«Русалка»</vt:lpstr>
      <vt:lpstr>Вопрос 3:Сколько сундуков с золотом было у старого барона в пьесе «Скупой рыцарь»:  а) 6 б) 5 в) 4 </vt:lpstr>
      <vt:lpstr>Шесть</vt:lpstr>
      <vt:lpstr>Вопрос 4: Как называется лучшее произведение Моцарта, которое он играет Сальери накануне своей смерти:  а) «Волшебная флейта» б) «Реквием»  в) «Дон Жуан» </vt:lpstr>
      <vt:lpstr>«Реквием»</vt:lpstr>
      <vt:lpstr>Вопрос 5:Из какой «Маленькой трагедии цитата»   «Ужасный век, ужасные сердца» </vt:lpstr>
      <vt:lpstr>«Скупой рыцарь»</vt:lpstr>
      <vt:lpstr>Вопрос 6: Как зовут возлюбленную Дона Гуана, из-за страсти к которой он погибает: </vt:lpstr>
      <vt:lpstr>Дона Анна</vt:lpstr>
      <vt:lpstr>Вопрос 7: О чём Дон Гуан приказывает своему слуге просить статую командора </vt:lpstr>
      <vt:lpstr>Прийти  вечером к Доне Анне и встать у дверей</vt:lpstr>
      <vt:lpstr>Вопрос 8:Как зовут председателя застолья в пьесе «Пир во время чумы»: а) Лепорелло б) Альбер в) Вальсингам  </vt:lpstr>
      <vt:lpstr>Вальсингам</vt:lpstr>
      <vt:lpstr>Вопрос 9: Откуда Сальери взял яд, которым он отравил Моцарта? </vt:lpstr>
      <vt:lpstr>От возлюбленной Изоры </vt:lpstr>
      <vt:lpstr>Вопрос 10: В какой город возвращается тайком Дон Гуан из  ссылки:  а) Париж б) Неаполь в) Мадрид  </vt:lpstr>
      <vt:lpstr>Мадрид</vt:lpstr>
      <vt:lpstr>Вопрос 11: Кто призывает прекратить кощунственное веселье во время эпидемии чумы:  а) Душа умершего друга б) Священник  в) Рыцарь </vt:lpstr>
      <vt:lpstr>Священник</vt:lpstr>
      <vt:lpstr>Вопрос 12: . Где впервые Дон Гуан увидел Анну?</vt:lpstr>
      <vt:lpstr>в Антоньевом монастыре</vt:lpstr>
      <vt:lpstr>Вопрос 13: Кого Дон Гуан первым делом хотел навестить в Мадриде? </vt:lpstr>
      <vt:lpstr>Лауру</vt:lpstr>
      <vt:lpstr>Вопрос 14: Откуда эти строки «Безбожный пир, безбожные безумцы…»  </vt:lpstr>
      <vt:lpstr>«Пир во время чумы»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2020-04-08T08:23:00Z</dcterms:created>
  <dcterms:modified xsi:type="dcterms:W3CDTF">2020-04-08T11:53:44Z</dcterms:modified>
</cp:coreProperties>
</file>