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D71C0-ADEF-437D-B468-53EB4BC13BCB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D6367-B506-4ED2-9ADA-B7CCFA8F0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6367-B506-4ED2-9ADA-B7CCFA8F05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6367-B506-4ED2-9ADA-B7CCFA8F05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6367-B506-4ED2-9ADA-B7CCFA8F05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6367-B506-4ED2-9ADA-B7CCFA8F05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6367-B506-4ED2-9ADA-B7CCFA8F05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6367-B506-4ED2-9ADA-B7CCFA8F05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6367-B506-4ED2-9ADA-B7CCFA8F05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6367-B506-4ED2-9ADA-B7CCFA8F05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6367-B506-4ED2-9ADA-B7CCFA8F05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6367-B506-4ED2-9ADA-B7CCFA8F05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00174"/>
            <a:ext cx="7749237" cy="1754326"/>
          </a:xfrm>
          <a:prstGeom prst="rect">
            <a:avLst/>
          </a:prstGeom>
          <a:noFill/>
          <a:scene3d>
            <a:camera prst="orthographicFront">
              <a:rot lat="0" lon="0" rev="900000"/>
            </a:camera>
            <a:lightRig rig="threePt" dir="t"/>
          </a:scene3d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70C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горами, за лесами,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70C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широкими морями… </a:t>
            </a:r>
            <a:endParaRPr lang="ru-RU" sz="5400" b="1" spc="50" dirty="0">
              <a:ln w="11430"/>
              <a:solidFill>
                <a:srgbClr val="0070C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5903893"/>
            <a:ext cx="571500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i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Викторина</a:t>
            </a:r>
            <a:r>
              <a:rPr lang="ru-RU" sz="2800" b="1" i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b="1" i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по сказке </a:t>
            </a:r>
          </a:p>
          <a:p>
            <a:pPr algn="ctr"/>
            <a:r>
              <a:rPr lang="ru-RU" sz="2800" b="1" i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П. П. Ершова «Конёк-Горбунок»</a:t>
            </a:r>
            <a:endParaRPr lang="ru-RU" sz="2800" b="1" i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6643702" y="5572140"/>
            <a:ext cx="228601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Начало</a:t>
            </a:r>
            <a:endParaRPr lang="ru-RU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767601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 № </a:t>
            </a:r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9.</a:t>
            </a:r>
            <a:endParaRPr lang="ru-RU" sz="4400" b="1" dirty="0" smtClean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должен был сделать царь,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чтобы жениться</a:t>
            </a:r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ru-RU" sz="44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000" y="5786454"/>
            <a:ext cx="49628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Отказаться от престола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000" y="4572008"/>
            <a:ext cx="27395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Помолодеть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000" y="5214950"/>
            <a:ext cx="46408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Подарить полцарства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право 6">
            <a:hlinkClick r:id="rId5" action="ppaction://hlinksldjump"/>
          </p:cNvPr>
          <p:cNvSpPr/>
          <p:nvPr/>
        </p:nvSpPr>
        <p:spPr>
          <a:xfrm>
            <a:off x="7786710" y="5786454"/>
            <a:ext cx="978408" cy="770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CEE2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30018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 № </a:t>
            </a:r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10.</a:t>
            </a:r>
            <a:endParaRPr lang="ru-RU" sz="4400" b="1" dirty="0" smtClean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 чем был второй котёл, 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который должен 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был окунуться царь</a:t>
            </a:r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ru-RU" sz="44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000" y="5786454"/>
            <a:ext cx="24467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молоком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000" y="4572008"/>
            <a:ext cx="36600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варёной водой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000" y="5214950"/>
            <a:ext cx="36459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 студёной водой</a:t>
            </a:r>
            <a:endParaRPr lang="ru-RU" sz="32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право 6">
            <a:hlinkClick r:id="rId5" action="ppaction://hlinksldjump"/>
          </p:cNvPr>
          <p:cNvSpPr/>
          <p:nvPr/>
        </p:nvSpPr>
        <p:spPr>
          <a:xfrm>
            <a:off x="7786710" y="5786454"/>
            <a:ext cx="978408" cy="770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CEE2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071678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Вот и викторине конец,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 кто на все вопросы ответил –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молодец!</a:t>
            </a:r>
            <a:endParaRPr lang="ru-RU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5769015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 № 1.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Какую зерновую 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культуру выращивали 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братья Ивана?</a:t>
            </a:r>
            <a:endParaRPr lang="ru-RU" sz="44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000" y="4572008"/>
            <a:ext cx="12613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Рожь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000" y="5214950"/>
            <a:ext cx="21002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Пшеница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000" y="5929330"/>
            <a:ext cx="17540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Ячмень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право 6">
            <a:hlinkClick r:id="rId5" action="ppaction://hlinksldjump"/>
          </p:cNvPr>
          <p:cNvSpPr/>
          <p:nvPr/>
        </p:nvSpPr>
        <p:spPr>
          <a:xfrm>
            <a:off x="7786710" y="5786454"/>
            <a:ext cx="978408" cy="770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CEE2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599144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 № </a:t>
            </a:r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2.</a:t>
            </a:r>
            <a:endParaRPr lang="ru-RU" sz="4400" b="1" dirty="0" smtClean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Кто «в поле стал ходить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пшеницу шевелить</a:t>
            </a:r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ru-RU" sz="44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000" y="4572008"/>
            <a:ext cx="34687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Конёк-Горбунок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000" y="5786454"/>
            <a:ext cx="22972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Кобылица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000" y="5214950"/>
            <a:ext cx="11839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err="1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Осёл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право 6">
            <a:hlinkClick r:id="rId5" action="ppaction://hlinksldjump"/>
          </p:cNvPr>
          <p:cNvSpPr/>
          <p:nvPr/>
        </p:nvSpPr>
        <p:spPr>
          <a:xfrm>
            <a:off x="7786710" y="5786454"/>
            <a:ext cx="978408" cy="770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CEE2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601350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 № </a:t>
            </a:r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3.</a:t>
            </a:r>
            <a:endParaRPr lang="ru-RU" sz="4400" b="1" dirty="0" smtClean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за чудо-огонёк 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увидели братья в поле?</a:t>
            </a:r>
            <a:endParaRPr lang="ru-RU" sz="44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000" y="5786454"/>
            <a:ext cx="43968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Костёр и 12 месяцев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000" y="4572008"/>
            <a:ext cx="36204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Перо жар-птицы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000" y="5214950"/>
            <a:ext cx="50375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err="1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Огневушку-поскакушку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право 6">
            <a:hlinkClick r:id="rId5" action="ppaction://hlinksldjump"/>
          </p:cNvPr>
          <p:cNvSpPr/>
          <p:nvPr/>
        </p:nvSpPr>
        <p:spPr>
          <a:xfrm>
            <a:off x="7786710" y="5786454"/>
            <a:ext cx="978408" cy="770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CEE2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57416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 № </a:t>
            </a:r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4.</a:t>
            </a:r>
            <a:endParaRPr lang="ru-RU" sz="4400" b="1" dirty="0" smtClean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 звали отца Ивана?</a:t>
            </a:r>
            <a:endParaRPr lang="ru-RU" sz="44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000" y="5786454"/>
            <a:ext cx="12186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Иван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000" y="4572008"/>
            <a:ext cx="11597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Пётр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000" y="5214950"/>
            <a:ext cx="19642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Николай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право 6">
            <a:hlinkClick r:id="rId5" action="ppaction://hlinksldjump"/>
          </p:cNvPr>
          <p:cNvSpPr/>
          <p:nvPr/>
        </p:nvSpPr>
        <p:spPr>
          <a:xfrm>
            <a:off x="7786710" y="5786454"/>
            <a:ext cx="978408" cy="770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CEE2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593547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 № </a:t>
            </a:r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5.</a:t>
            </a:r>
            <a:endParaRPr lang="ru-RU" sz="4400" b="1" dirty="0" smtClean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 какое </a:t>
            </a:r>
            <a:r>
              <a:rPr lang="ru-RU" sz="4400" b="1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пригрешенье</a:t>
            </a:r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был наказан рыба-кит?</a:t>
            </a:r>
            <a:endParaRPr lang="ru-RU" sz="44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000" y="4000504"/>
            <a:ext cx="532421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захотел переплывать </a:t>
            </a:r>
          </a:p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другое </a:t>
            </a:r>
            <a:r>
              <a:rPr lang="ru-RU" sz="3600" b="1" spc="50" dirty="0" err="1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море-окиян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000" y="5929330"/>
            <a:ext cx="69356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Проглотил три десятка кораблей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000" y="5214950"/>
            <a:ext cx="61134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уступил дорогу кораблям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право 6">
            <a:hlinkClick r:id="rId5" action="ppaction://hlinksldjump"/>
          </p:cNvPr>
          <p:cNvSpPr/>
          <p:nvPr/>
        </p:nvSpPr>
        <p:spPr>
          <a:xfrm>
            <a:off x="7786710" y="5786454"/>
            <a:ext cx="978408" cy="770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CEE2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642938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 № </a:t>
            </a:r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6.</a:t>
            </a:r>
            <a:endParaRPr lang="ru-RU" sz="4400" b="1" dirty="0" smtClean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Какого окраса была 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кобылица, топтавшая пшеницу?</a:t>
            </a:r>
            <a:endParaRPr lang="ru-RU" sz="44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000" y="4429132"/>
            <a:ext cx="19415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Вороная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000" y="5143512"/>
            <a:ext cx="13971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Белая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000" y="5857892"/>
            <a:ext cx="18178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Золотая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право 6">
            <a:hlinkClick r:id="rId5" action="ppaction://hlinksldjump"/>
          </p:cNvPr>
          <p:cNvSpPr/>
          <p:nvPr/>
        </p:nvSpPr>
        <p:spPr>
          <a:xfrm>
            <a:off x="7786710" y="5786454"/>
            <a:ext cx="978408" cy="770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CEE2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642938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 № </a:t>
            </a:r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6.</a:t>
            </a:r>
            <a:endParaRPr lang="ru-RU" sz="4400" b="1" dirty="0" smtClean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Кто был отцом Царь-девицы?</a:t>
            </a:r>
            <a:endParaRPr lang="ru-RU" sz="44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000" y="4429132"/>
            <a:ext cx="16893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Солнце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000" y="5143512"/>
            <a:ext cx="15359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Месяц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000" y="5857892"/>
            <a:ext cx="13635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Ветер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право 6">
            <a:hlinkClick r:id="rId5" action="ppaction://hlinksldjump"/>
          </p:cNvPr>
          <p:cNvSpPr/>
          <p:nvPr/>
        </p:nvSpPr>
        <p:spPr>
          <a:xfrm>
            <a:off x="7786710" y="5786454"/>
            <a:ext cx="978408" cy="770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CEE2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7035324" cy="26161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 № </a:t>
            </a:r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8.</a:t>
            </a:r>
            <a:endParaRPr lang="ru-RU" sz="4400" b="1" dirty="0" smtClean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должен был добыть царь, 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чтобы Царь-девица 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пошла за него замуж?</a:t>
            </a:r>
            <a:endParaRPr lang="ru-RU" sz="40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000" y="4500570"/>
            <a:ext cx="48397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Жемчужное ожерелье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000" y="5929330"/>
            <a:ext cx="20892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Перстень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000" y="5214950"/>
            <a:ext cx="35799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Царскую корону</a:t>
            </a:r>
            <a:endParaRPr lang="ru-RU" sz="3600" b="1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право 6">
            <a:hlinkClick r:id="rId5" action="ppaction://hlinksldjump"/>
          </p:cNvPr>
          <p:cNvSpPr/>
          <p:nvPr/>
        </p:nvSpPr>
        <p:spPr>
          <a:xfrm>
            <a:off x="7786710" y="5786454"/>
            <a:ext cx="978408" cy="770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CEE2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разочарование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228</Words>
  <PresentationFormat>Экран (4:3)</PresentationFormat>
  <Paragraphs>80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Посетители</dc:creator>
  <cp:lastModifiedBy>Посетители</cp:lastModifiedBy>
  <cp:revision>25</cp:revision>
  <dcterms:created xsi:type="dcterms:W3CDTF">2020-03-22T08:19:02Z</dcterms:created>
  <dcterms:modified xsi:type="dcterms:W3CDTF">2020-03-22T11:42:18Z</dcterms:modified>
</cp:coreProperties>
</file>