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jliza.ru/assets/pian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rt-urok.ru/igryi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orochtenie-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43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3964078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Impact" pitchFamily="34" charset="0"/>
              </a:rPr>
              <a:t>МИР ДОБРОГО ДЕТСТВА</a:t>
            </a:r>
            <a:endParaRPr lang="ru-RU" sz="66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35782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КНИГА ИЛИ ГАДЖЕТ?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ЧУВСТВА 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399732320_valeria-docampo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649"/>
            <a:ext cx="9144000" cy="360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ЧУВСТВА 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декмпо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643966" cy="5984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ЧУВСТВА 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декампо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558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ЧУВСТВА 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декампо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805797"/>
            <a:ext cx="5603892" cy="6052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ЧУВСТВА 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декампо19.jpg"/>
          <p:cNvPicPr>
            <a:picLocks noChangeAspect="1"/>
          </p:cNvPicPr>
          <p:nvPr/>
        </p:nvPicPr>
        <p:blipFill>
          <a:blip r:embed="rId2"/>
          <a:srcRect t="11458" b="10416"/>
          <a:stretch>
            <a:fillRect/>
          </a:stretch>
        </p:blipFill>
        <p:spPr>
          <a:xfrm>
            <a:off x="1643042" y="796749"/>
            <a:ext cx="5715040" cy="606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ОТКРЫТИЯ 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743" r="11819"/>
          <a:stretch>
            <a:fillRect/>
          </a:stretch>
        </p:blipFill>
        <p:spPr bwMode="auto">
          <a:xfrm>
            <a:off x="928662" y="785794"/>
            <a:ext cx="7429552" cy="58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ОТКРЫТИЯ 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3441" t="5953" r="22981" b="8718"/>
          <a:stretch>
            <a:fillRect/>
          </a:stretch>
        </p:blipFill>
        <p:spPr bwMode="auto">
          <a:xfrm>
            <a:off x="1357290" y="785794"/>
            <a:ext cx="6500858" cy="5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71470" y="139463"/>
            <a:ext cx="892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БИБЛИОТЕКА  – ТЕРРИТОРИЯ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malchik_v_knig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13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389" t="21828" r="28563" b="23998"/>
          <a:stretch>
            <a:fillRect/>
          </a:stretch>
        </p:blipFill>
        <p:spPr bwMode="auto">
          <a:xfrm>
            <a:off x="357158" y="285728"/>
            <a:ext cx="8429684" cy="596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06" y="68025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МЫ – ДРУЖНАЯ ЧИТАЮЩАЯ СЕМЬЯ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8025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МЫ – </a:t>
            </a:r>
            <a:r>
              <a:rPr lang="ru-RU" sz="3600" b="1" dirty="0" smtClean="0">
                <a:solidFill>
                  <a:schemeClr val="bg1"/>
                </a:solidFill>
              </a:rPr>
              <a:t>ДЕТИ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28" y="71414"/>
            <a:ext cx="437045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etstvo-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7562"/>
            <a:ext cx="4357686" cy="326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800043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кто способен точно понять, что чувствует ребенок?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5720" y="1038509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Эксперты детства?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3847462"/>
            <a:ext cx="45005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любой взрослый может понять ребенка, ведь он сам был когда-то мальчиком или девочкой?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80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КНИГИ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57f54825ccafe.jpg"/>
          <p:cNvPicPr>
            <a:picLocks noChangeAspect="1"/>
          </p:cNvPicPr>
          <p:nvPr/>
        </p:nvPicPr>
        <p:blipFill>
          <a:blip r:embed="rId2"/>
          <a:srcRect l="12531" r="12531"/>
          <a:stretch>
            <a:fillRect/>
          </a:stretch>
        </p:blipFill>
        <p:spPr>
          <a:xfrm>
            <a:off x="357158" y="1000147"/>
            <a:ext cx="4143404" cy="5524499"/>
          </a:xfrm>
          <a:prstGeom prst="rect">
            <a:avLst/>
          </a:prstGeom>
        </p:spPr>
      </p:pic>
      <p:pic>
        <p:nvPicPr>
          <p:cNvPr id="12" name="Рисунок 11" descr="36610375.jpg"/>
          <p:cNvPicPr>
            <a:picLocks noChangeAspect="1"/>
          </p:cNvPicPr>
          <p:nvPr/>
        </p:nvPicPr>
        <p:blipFill>
          <a:blip r:embed="rId3"/>
          <a:srcRect l="1647" r="2853" b="1265"/>
          <a:stretch>
            <a:fillRect/>
          </a:stretch>
        </p:blipFill>
        <p:spPr>
          <a:xfrm>
            <a:off x="4714876" y="1000108"/>
            <a:ext cx="414340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МУЗЫКА – СПУТНИЦА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857892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hlinkClick r:id="rId2"/>
              </a:rPr>
              <a:t>https://jliza.ru/assets/piano/</a:t>
            </a:r>
            <a:endParaRPr lang="ru-RU" sz="4400" dirty="0"/>
          </a:p>
        </p:txBody>
      </p:sp>
      <p:pic>
        <p:nvPicPr>
          <p:cNvPr id="9" name="Рисунок 8" descr="how-to-draw-a-piano-for-kids-iP8K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80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КНИГИ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52956265890343_moy_zamechatelnyy_papa_raskin_a_b__9785919217138_2368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8572560" cy="54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КНИГИ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1208" t="7937" r="38608" b="18641"/>
          <a:stretch>
            <a:fillRect/>
          </a:stretch>
        </p:blipFill>
        <p:spPr bwMode="auto">
          <a:xfrm>
            <a:off x="1714480" y="928670"/>
            <a:ext cx="5500726" cy="565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-24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ЖИВОПИСЬ – СПУТНИЦА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85789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u="sng" dirty="0" smtClean="0">
                <a:hlinkClick r:id="rId2"/>
              </a:rPr>
              <a:t>http://www.art-urok.ru/igryi.htm</a:t>
            </a:r>
            <a:endParaRPr lang="ru-RU" sz="4400" dirty="0"/>
          </a:p>
        </p:txBody>
      </p:sp>
      <p:pic>
        <p:nvPicPr>
          <p:cNvPr id="8" name="Рисунок 7" descr="b192b469ebd5.jpg"/>
          <p:cNvPicPr>
            <a:picLocks noChangeAspect="1"/>
          </p:cNvPicPr>
          <p:nvPr/>
        </p:nvPicPr>
        <p:blipFill>
          <a:blip r:embed="rId3"/>
          <a:srcRect t="6250" b="16666"/>
          <a:stretch>
            <a:fillRect/>
          </a:stretch>
        </p:blipFill>
        <p:spPr>
          <a:xfrm>
            <a:off x="94662" y="642918"/>
            <a:ext cx="8906494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43248"/>
            <a:ext cx="9144000" cy="37147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6802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3600" b="1" dirty="0" smtClean="0">
                <a:solidFill>
                  <a:schemeClr val="bg1"/>
                </a:solidFill>
              </a:rPr>
              <a:t>ЭМОЦИИ  – СПУТНИКИ ДЕТСТВА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741275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ЛИТЕРАТУРНЫЙ АУКЦИОН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1350250919-0114514-www.nevsepic.com.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17" y="839516"/>
            <a:ext cx="7950211" cy="487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51</Words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Лобанкина</dc:creator>
  <cp:lastModifiedBy>lobankina</cp:lastModifiedBy>
  <cp:revision>13</cp:revision>
  <dcterms:created xsi:type="dcterms:W3CDTF">2018-11-15T13:43:28Z</dcterms:created>
  <dcterms:modified xsi:type="dcterms:W3CDTF">2018-11-15T14:26:44Z</dcterms:modified>
</cp:coreProperties>
</file>